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88788303-7FC4-40AA-B10A-1A4CD025AF04}" type="doc">
      <dgm:prSet loTypeId="urn:microsoft.com/office/officeart/2008/layout/AlternatingHexagons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569332B-56F0-4D55-AD3E-72AAC3C4DA28}">
      <dgm:prSet phldrT="[Text]" custT="1"/>
      <dgm:spPr/>
      <dgm:t>
        <a:bodyPr/>
        <a:lstStyle/>
        <a:p>
          <a:r>
            <a:rPr lang="en-US" sz="800" b="1"/>
            <a:t>Responsabilidad: </a:t>
          </a:r>
          <a:r>
            <a:rPr lang="en-US" sz="800"/>
            <a:t>Mantiene informadas a las partes interesadas (donantes, comunidades, dirección) y garantiza la transparencia.</a:t>
          </a:r>
        </a:p>
      </dgm:t>
    </dgm:pt>
    <dgm:pt modelId="{59FBCED6-640E-4AAB-A5B8-0E8FFA991C4B}" type="parTrans" cxnId="{2E5A68B3-CF04-4FC5-BC76-CC3EB7EA7087}">
      <dgm:prSet/>
      <dgm:spPr/>
      <dgm:t>
        <a:bodyPr/>
        <a:lstStyle/>
        <a:p>
          <a:endParaRPr lang="en-US"/>
        </a:p>
      </dgm:t>
    </dgm:pt>
    <dgm:pt modelId="{C44533DD-2110-4C05-9D72-6B40EE5C7473}" type="sibTrans" cxnId="{2E5A68B3-CF04-4FC5-BC76-CC3EB7EA7087}">
      <dgm:prSet/>
      <dgm:spPr/>
      <dgm:t>
        <a:bodyPr/>
        <a:lstStyle/>
        <a:p>
          <a:r>
            <a:rPr lang="en-US" b="1"/>
            <a:t>Comunicación: </a:t>
          </a:r>
          <a:r>
            <a:rPr lang="en-US"/>
            <a:t>Fortalece las relaciones con los beneficiarios, socios y financiadores mediante el intercambio de resultados.</a:t>
          </a:r>
        </a:p>
      </dgm:t>
    </dgm:pt>
    <dgm:pt modelId="{206E145D-BD9E-4EC4-B1F5-6284FB8F7D03}">
      <dgm:prSet phldrT="[Text]" custT="1"/>
      <dgm:spPr/>
      <dgm:t>
        <a:bodyPr/>
        <a:lstStyle/>
        <a:p>
          <a:r>
            <a:rPr lang="en-US" sz="900" b="1"/>
            <a:t>Toma de decisiones: </a:t>
          </a:r>
          <a:r>
            <a:rPr lang="en-US" sz="900"/>
            <a:t>proporciona pruebas que sirven de guía para los ajustes del proyecto y las decisiones estratégicas</a:t>
          </a:r>
          <a:r>
            <a:rPr lang="en-US" sz="800"/>
            <a:t>.</a:t>
          </a:r>
        </a:p>
      </dgm:t>
    </dgm:pt>
    <dgm:pt modelId="{D1F308D7-17D2-47ED-A4D8-4184D27FCEEE}" type="parTrans" cxnId="{C8C81B0E-2798-4574-8D43-7AA6BC18C717}">
      <dgm:prSet/>
      <dgm:spPr/>
      <dgm:t>
        <a:bodyPr/>
        <a:lstStyle/>
        <a:p>
          <a:endParaRPr lang="en-US"/>
        </a:p>
      </dgm:t>
    </dgm:pt>
    <dgm:pt modelId="{F63B97D8-DC92-4904-B919-EE6E47146BA1}" type="sibTrans" cxnId="{C8C81B0E-2798-4574-8D43-7AA6BC18C717}">
      <dgm:prSet custT="1"/>
      <dgm:spPr/>
      <dgm:t>
        <a:bodyPr/>
        <a:lstStyle/>
        <a:p>
          <a:r>
            <a:rPr lang="en-US" sz="900" b="1"/>
            <a:t>Aprendizaje: </a:t>
          </a:r>
          <a:r>
            <a:rPr lang="en-US" sz="900"/>
            <a:t>ayuda a identificar los éxitos, los fracasos y las áreas de mejora</a:t>
          </a:r>
          <a:r>
            <a:rPr lang="en-US" sz="1100"/>
            <a:t>.</a:t>
          </a:r>
        </a:p>
      </dgm:t>
    </dgm:pt>
    <dgm:pt modelId="{CC7A0928-6808-4055-9391-74D01108B0DC}">
      <dgm:prSet phldrT="[Text]" custT="1"/>
      <dgm:spPr/>
      <dgm:t>
        <a:bodyPr/>
        <a:lstStyle/>
        <a:p>
          <a:r>
            <a:rPr lang="en-US" sz="900" b="1"/>
            <a:t>Seguimiento del progreso: </a:t>
          </a:r>
          <a:r>
            <a:rPr lang="en-US" sz="900"/>
            <a:t>supervisa los logros en relación con los objetivos, los hitos y los indicadores</a:t>
          </a:r>
          <a:r>
            <a:rPr lang="en-US" sz="800"/>
            <a:t>.</a:t>
          </a:r>
        </a:p>
      </dgm:t>
    </dgm:pt>
    <dgm:pt modelId="{A1698420-06D1-458B-9F9E-F4D20DB3A4AD}" type="parTrans" cxnId="{7AC7A2CD-2E72-4145-9FE2-1B17BA43F9F3}">
      <dgm:prSet/>
      <dgm:spPr/>
      <dgm:t>
        <a:bodyPr/>
        <a:lstStyle/>
        <a:p>
          <a:endParaRPr lang="en-US"/>
        </a:p>
      </dgm:t>
    </dgm:pt>
    <dgm:pt modelId="{104E54DF-220B-415E-91CE-9DE5B69162FB}" type="sibTrans" cxnId="{7AC7A2CD-2E72-4145-9FE2-1B17BA43F9F3}">
      <dgm:prSet custT="1"/>
      <dgm:spPr/>
      <dgm:t>
        <a:bodyPr/>
        <a:lstStyle/>
        <a:p>
          <a:r>
            <a:rPr lang="en-US" sz="900" b="1"/>
            <a:t>Cumplimiento: </a:t>
          </a:r>
          <a:r>
            <a:rPr lang="en-US" sz="900"/>
            <a:t>Cumple con los requisitos legales, de los donantes y de la organización.</a:t>
          </a:r>
        </a:p>
      </dgm:t>
    </dgm:pt>
    <dgm:pt modelId="{9023ABCF-399F-4778-8DD7-8FAA7F4CC0F4}" type="pres">
      <dgm:prSet presAssocID="{88788303-7FC4-40AA-B10A-1A4CD025AF04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0EFF5FE-6251-48CD-A999-8B056A143C73}" type="pres">
      <dgm:prSet presAssocID="{1569332B-56F0-4D55-AD3E-72AAC3C4DA28}" presName="composite" presStyleCnt="0"/>
      <dgm:spPr/>
    </dgm:pt>
    <dgm:pt modelId="{434A21AA-047E-4665-8600-1CD601B60F9A}" type="pres">
      <dgm:prSet presAssocID="{1569332B-56F0-4D55-AD3E-72AAC3C4DA28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F042D2-0512-4E9F-9231-A9DD370453BE}" type="pres">
      <dgm:prSet presAssocID="{1569332B-56F0-4D55-AD3E-72AAC3C4DA28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1A162-601B-4B75-A0DE-778FFC9765BD}" type="pres">
      <dgm:prSet presAssocID="{1569332B-56F0-4D55-AD3E-72AAC3C4DA28}" presName="BalanceSpacing" presStyleCnt="0"/>
      <dgm:spPr/>
    </dgm:pt>
    <dgm:pt modelId="{E8299784-E870-4A89-8A61-3ABD0EB9BED4}" type="pres">
      <dgm:prSet presAssocID="{1569332B-56F0-4D55-AD3E-72AAC3C4DA28}" presName="BalanceSpacing1" presStyleCnt="0"/>
      <dgm:spPr/>
    </dgm:pt>
    <dgm:pt modelId="{EC31DAC9-D0B3-481F-BDAF-83C5AAD43C69}" type="pres">
      <dgm:prSet presAssocID="{C44533DD-2110-4C05-9D72-6B40EE5C7473}" presName="Accent1Text" presStyleLbl="node1" presStyleIdx="1" presStyleCnt="6"/>
      <dgm:spPr/>
      <dgm:t>
        <a:bodyPr/>
        <a:lstStyle/>
        <a:p>
          <a:endParaRPr lang="en-US"/>
        </a:p>
      </dgm:t>
    </dgm:pt>
    <dgm:pt modelId="{8883F5F3-2E5F-456E-AD41-23E5D95612F3}" type="pres">
      <dgm:prSet presAssocID="{C44533DD-2110-4C05-9D72-6B40EE5C7473}" presName="spaceBetweenRectangles" presStyleCnt="0"/>
      <dgm:spPr/>
    </dgm:pt>
    <dgm:pt modelId="{5FD718E2-BA17-49D7-8C4D-B85691A9ACB6}" type="pres">
      <dgm:prSet presAssocID="{206E145D-BD9E-4EC4-B1F5-6284FB8F7D03}" presName="composite" presStyleCnt="0"/>
      <dgm:spPr/>
    </dgm:pt>
    <dgm:pt modelId="{EEC99B0D-3D4F-43D6-8129-F547BAECF4B3}" type="pres">
      <dgm:prSet presAssocID="{206E145D-BD9E-4EC4-B1F5-6284FB8F7D03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8F7F43-A3A1-4701-937D-93D0BCED6D6E}" type="pres">
      <dgm:prSet presAssocID="{206E145D-BD9E-4EC4-B1F5-6284FB8F7D03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D5E88-60CA-4DC7-86C4-16A1D729FB67}" type="pres">
      <dgm:prSet presAssocID="{206E145D-BD9E-4EC4-B1F5-6284FB8F7D03}" presName="BalanceSpacing" presStyleCnt="0"/>
      <dgm:spPr/>
    </dgm:pt>
    <dgm:pt modelId="{B504974E-426D-4F54-B1FE-9641582A3A33}" type="pres">
      <dgm:prSet presAssocID="{206E145D-BD9E-4EC4-B1F5-6284FB8F7D03}" presName="BalanceSpacing1" presStyleCnt="0"/>
      <dgm:spPr/>
    </dgm:pt>
    <dgm:pt modelId="{AD83D9FC-1CDF-47A0-9A1E-22DA874F4FFF}" type="pres">
      <dgm:prSet presAssocID="{F63B97D8-DC92-4904-B919-EE6E47146BA1}" presName="Accent1Text" presStyleLbl="node1" presStyleIdx="3" presStyleCnt="6"/>
      <dgm:spPr/>
      <dgm:t>
        <a:bodyPr/>
        <a:lstStyle/>
        <a:p>
          <a:endParaRPr lang="en-US"/>
        </a:p>
      </dgm:t>
    </dgm:pt>
    <dgm:pt modelId="{12ED55CC-4ECE-4B20-9063-E88D12E67E5F}" type="pres">
      <dgm:prSet presAssocID="{F63B97D8-DC92-4904-B919-EE6E47146BA1}" presName="spaceBetweenRectangles" presStyleCnt="0"/>
      <dgm:spPr/>
    </dgm:pt>
    <dgm:pt modelId="{C6F59704-A6AB-4055-90B0-5A92D8E1D94E}" type="pres">
      <dgm:prSet presAssocID="{CC7A0928-6808-4055-9391-74D01108B0DC}" presName="composite" presStyleCnt="0"/>
      <dgm:spPr/>
    </dgm:pt>
    <dgm:pt modelId="{BF51638C-A5E8-4E12-8B2C-754DA6D38122}" type="pres">
      <dgm:prSet presAssocID="{CC7A0928-6808-4055-9391-74D01108B0DC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407E32-C9C5-4E6B-A3E5-D485814AE11E}" type="pres">
      <dgm:prSet presAssocID="{CC7A0928-6808-4055-9391-74D01108B0D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82806C-C513-4D85-B7FD-80149ECA3BBB}" type="pres">
      <dgm:prSet presAssocID="{CC7A0928-6808-4055-9391-74D01108B0DC}" presName="BalanceSpacing" presStyleCnt="0"/>
      <dgm:spPr/>
    </dgm:pt>
    <dgm:pt modelId="{E37ED5C0-3D2B-4F87-BB88-82FAA693E9D4}" type="pres">
      <dgm:prSet presAssocID="{CC7A0928-6808-4055-9391-74D01108B0DC}" presName="BalanceSpacing1" presStyleCnt="0"/>
      <dgm:spPr/>
    </dgm:pt>
    <dgm:pt modelId="{1D3349E0-CAD3-46F9-AC9A-2ED85A9C3C4E}" type="pres">
      <dgm:prSet presAssocID="{104E54DF-220B-415E-91CE-9DE5B69162FB}" presName="Accent1Text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7AC7A2CD-2E72-4145-9FE2-1B17BA43F9F3}" srcId="{88788303-7FC4-40AA-B10A-1A4CD025AF04}" destId="{CC7A0928-6808-4055-9391-74D01108B0DC}" srcOrd="2" destOrd="0" parTransId="{A1698420-06D1-458B-9F9E-F4D20DB3A4AD}" sibTransId="{104E54DF-220B-415E-91CE-9DE5B69162FB}"/>
    <dgm:cxn modelId="{2E5A68B3-CF04-4FC5-BC76-CC3EB7EA7087}" srcId="{88788303-7FC4-40AA-B10A-1A4CD025AF04}" destId="{1569332B-56F0-4D55-AD3E-72AAC3C4DA28}" srcOrd="0" destOrd="0" parTransId="{59FBCED6-640E-4AAB-A5B8-0E8FFA991C4B}" sibTransId="{C44533DD-2110-4C05-9D72-6B40EE5C7473}"/>
    <dgm:cxn modelId="{7F36C9B7-E458-4DB8-B58F-81149B92BACC}" type="presOf" srcId="{206E145D-BD9E-4EC4-B1F5-6284FB8F7D03}" destId="{EEC99B0D-3D4F-43D6-8129-F547BAECF4B3}" srcOrd="0" destOrd="0" presId="urn:microsoft.com/office/officeart/2008/layout/AlternatingHexagons"/>
    <dgm:cxn modelId="{9ED250AC-8F48-4C8C-860B-D8BBA0E232FD}" type="presOf" srcId="{104E54DF-220B-415E-91CE-9DE5B69162FB}" destId="{1D3349E0-CAD3-46F9-AC9A-2ED85A9C3C4E}" srcOrd="0" destOrd="0" presId="urn:microsoft.com/office/officeart/2008/layout/AlternatingHexagons"/>
    <dgm:cxn modelId="{C8C81B0E-2798-4574-8D43-7AA6BC18C717}" srcId="{88788303-7FC4-40AA-B10A-1A4CD025AF04}" destId="{206E145D-BD9E-4EC4-B1F5-6284FB8F7D03}" srcOrd="1" destOrd="0" parTransId="{D1F308D7-17D2-47ED-A4D8-4184D27FCEEE}" sibTransId="{F63B97D8-DC92-4904-B919-EE6E47146BA1}"/>
    <dgm:cxn modelId="{EF80FA4E-F571-422F-85AA-02B7BC48C039}" type="presOf" srcId="{F63B97D8-DC92-4904-B919-EE6E47146BA1}" destId="{AD83D9FC-1CDF-47A0-9A1E-22DA874F4FFF}" srcOrd="0" destOrd="0" presId="urn:microsoft.com/office/officeart/2008/layout/AlternatingHexagons"/>
    <dgm:cxn modelId="{C0EE652B-BE89-42B4-94F2-0AB3EC43C629}" type="presOf" srcId="{CC7A0928-6808-4055-9391-74D01108B0DC}" destId="{BF51638C-A5E8-4E12-8B2C-754DA6D38122}" srcOrd="0" destOrd="0" presId="urn:microsoft.com/office/officeart/2008/layout/AlternatingHexagons"/>
    <dgm:cxn modelId="{A3CE4D16-6D6B-4DE5-A0C4-63275C93DF9A}" type="presOf" srcId="{88788303-7FC4-40AA-B10A-1A4CD025AF04}" destId="{9023ABCF-399F-4778-8DD7-8FAA7F4CC0F4}" srcOrd="0" destOrd="0" presId="urn:microsoft.com/office/officeart/2008/layout/AlternatingHexagons"/>
    <dgm:cxn modelId="{C18B59D4-530F-434B-846A-8703A72F402A}" type="presOf" srcId="{1569332B-56F0-4D55-AD3E-72AAC3C4DA28}" destId="{434A21AA-047E-4665-8600-1CD601B60F9A}" srcOrd="0" destOrd="0" presId="urn:microsoft.com/office/officeart/2008/layout/AlternatingHexagons"/>
    <dgm:cxn modelId="{42610E7B-6AE5-4D15-A7D7-C8BCB9C6CC80}" type="presOf" srcId="{C44533DD-2110-4C05-9D72-6B40EE5C7473}" destId="{EC31DAC9-D0B3-481F-BDAF-83C5AAD43C69}" srcOrd="0" destOrd="0" presId="urn:microsoft.com/office/officeart/2008/layout/AlternatingHexagons"/>
    <dgm:cxn modelId="{F3F31B7C-21AB-4D94-BAFF-B3772E8E693A}" type="presParOf" srcId="{9023ABCF-399F-4778-8DD7-8FAA7F4CC0F4}" destId="{F0EFF5FE-6251-48CD-A999-8B056A143C73}" srcOrd="0" destOrd="0" presId="urn:microsoft.com/office/officeart/2008/layout/AlternatingHexagons"/>
    <dgm:cxn modelId="{15CB3640-BC4F-40AB-8891-338D817F74BE}" type="presParOf" srcId="{F0EFF5FE-6251-48CD-A999-8B056A143C73}" destId="{434A21AA-047E-4665-8600-1CD601B60F9A}" srcOrd="0" destOrd="0" presId="urn:microsoft.com/office/officeart/2008/layout/AlternatingHexagons"/>
    <dgm:cxn modelId="{D40A34A2-7B32-4B98-A289-E4D74328C644}" type="presParOf" srcId="{F0EFF5FE-6251-48CD-A999-8B056A143C73}" destId="{21F042D2-0512-4E9F-9231-A9DD370453BE}" srcOrd="1" destOrd="0" presId="urn:microsoft.com/office/officeart/2008/layout/AlternatingHexagons"/>
    <dgm:cxn modelId="{FAF01FD1-4A5C-40F4-B045-D1086EBC4928}" type="presParOf" srcId="{F0EFF5FE-6251-48CD-A999-8B056A143C73}" destId="{D151A162-601B-4B75-A0DE-778FFC9765BD}" srcOrd="2" destOrd="0" presId="urn:microsoft.com/office/officeart/2008/layout/AlternatingHexagons"/>
    <dgm:cxn modelId="{5FB9308E-EEDD-4D56-908F-E280B99668B4}" type="presParOf" srcId="{F0EFF5FE-6251-48CD-A999-8B056A143C73}" destId="{E8299784-E870-4A89-8A61-3ABD0EB9BED4}" srcOrd="3" destOrd="0" presId="urn:microsoft.com/office/officeart/2008/layout/AlternatingHexagons"/>
    <dgm:cxn modelId="{316AC261-6B83-4D3F-A020-626904273458}" type="presParOf" srcId="{F0EFF5FE-6251-48CD-A999-8B056A143C73}" destId="{EC31DAC9-D0B3-481F-BDAF-83C5AAD43C69}" srcOrd="4" destOrd="0" presId="urn:microsoft.com/office/officeart/2008/layout/AlternatingHexagons"/>
    <dgm:cxn modelId="{40F00CB5-8E7C-4E28-B5DA-FFCE174E305E}" type="presParOf" srcId="{9023ABCF-399F-4778-8DD7-8FAA7F4CC0F4}" destId="{8883F5F3-2E5F-456E-AD41-23E5D95612F3}" srcOrd="1" destOrd="0" presId="urn:microsoft.com/office/officeart/2008/layout/AlternatingHexagons"/>
    <dgm:cxn modelId="{E7D538DA-5BE4-4C8A-AD94-50ADA2E0B4D0}" type="presParOf" srcId="{9023ABCF-399F-4778-8DD7-8FAA7F4CC0F4}" destId="{5FD718E2-BA17-49D7-8C4D-B85691A9ACB6}" srcOrd="2" destOrd="0" presId="urn:microsoft.com/office/officeart/2008/layout/AlternatingHexagons"/>
    <dgm:cxn modelId="{663C598B-29E7-4518-A16B-4F95E8860867}" type="presParOf" srcId="{5FD718E2-BA17-49D7-8C4D-B85691A9ACB6}" destId="{EEC99B0D-3D4F-43D6-8129-F547BAECF4B3}" srcOrd="0" destOrd="0" presId="urn:microsoft.com/office/officeart/2008/layout/AlternatingHexagons"/>
    <dgm:cxn modelId="{0C3B9DC6-08C8-4302-8B28-2B0A26ED30C9}" type="presParOf" srcId="{5FD718E2-BA17-49D7-8C4D-B85691A9ACB6}" destId="{938F7F43-A3A1-4701-937D-93D0BCED6D6E}" srcOrd="1" destOrd="0" presId="urn:microsoft.com/office/officeart/2008/layout/AlternatingHexagons"/>
    <dgm:cxn modelId="{F5E7B431-EC04-493F-A265-3EF3041116CD}" type="presParOf" srcId="{5FD718E2-BA17-49D7-8C4D-B85691A9ACB6}" destId="{1E9D5E88-60CA-4DC7-86C4-16A1D729FB67}" srcOrd="2" destOrd="0" presId="urn:microsoft.com/office/officeart/2008/layout/AlternatingHexagons"/>
    <dgm:cxn modelId="{EA503BB7-C81C-4395-893C-50083287A6D0}" type="presParOf" srcId="{5FD718E2-BA17-49D7-8C4D-B85691A9ACB6}" destId="{B504974E-426D-4F54-B1FE-9641582A3A33}" srcOrd="3" destOrd="0" presId="urn:microsoft.com/office/officeart/2008/layout/AlternatingHexagons"/>
    <dgm:cxn modelId="{EACCE02B-2152-49ED-AD16-3B7342EF6A8F}" type="presParOf" srcId="{5FD718E2-BA17-49D7-8C4D-B85691A9ACB6}" destId="{AD83D9FC-1CDF-47A0-9A1E-22DA874F4FFF}" srcOrd="4" destOrd="0" presId="urn:microsoft.com/office/officeart/2008/layout/AlternatingHexagons"/>
    <dgm:cxn modelId="{A4935683-3C19-4AF6-8BFA-DB5FF0F19DB9}" type="presParOf" srcId="{9023ABCF-399F-4778-8DD7-8FAA7F4CC0F4}" destId="{12ED55CC-4ECE-4B20-9063-E88D12E67E5F}" srcOrd="3" destOrd="0" presId="urn:microsoft.com/office/officeart/2008/layout/AlternatingHexagons"/>
    <dgm:cxn modelId="{6FFD3337-AE01-4CED-8865-B297BB63C95A}" type="presParOf" srcId="{9023ABCF-399F-4778-8DD7-8FAA7F4CC0F4}" destId="{C6F59704-A6AB-4055-90B0-5A92D8E1D94E}" srcOrd="4" destOrd="0" presId="urn:microsoft.com/office/officeart/2008/layout/AlternatingHexagons"/>
    <dgm:cxn modelId="{CC2DD8C9-1852-4025-821C-9EEF9D8BA34B}" type="presParOf" srcId="{C6F59704-A6AB-4055-90B0-5A92D8E1D94E}" destId="{BF51638C-A5E8-4E12-8B2C-754DA6D38122}" srcOrd="0" destOrd="0" presId="urn:microsoft.com/office/officeart/2008/layout/AlternatingHexagons"/>
    <dgm:cxn modelId="{DA7E535E-B977-4137-8211-E3541DF670F4}" type="presParOf" srcId="{C6F59704-A6AB-4055-90B0-5A92D8E1D94E}" destId="{2F407E32-C9C5-4E6B-A3E5-D485814AE11E}" srcOrd="1" destOrd="0" presId="urn:microsoft.com/office/officeart/2008/layout/AlternatingHexagons"/>
    <dgm:cxn modelId="{D6ED27C1-187C-4284-9D16-372AACC6E3D8}" type="presParOf" srcId="{C6F59704-A6AB-4055-90B0-5A92D8E1D94E}" destId="{7182806C-C513-4D85-B7FD-80149ECA3BBB}" srcOrd="2" destOrd="0" presId="urn:microsoft.com/office/officeart/2008/layout/AlternatingHexagons"/>
    <dgm:cxn modelId="{12BD8102-18DC-4EC1-86FA-673F1DAFD300}" type="presParOf" srcId="{C6F59704-A6AB-4055-90B0-5A92D8E1D94E}" destId="{E37ED5C0-3D2B-4F87-BB88-82FAA693E9D4}" srcOrd="3" destOrd="0" presId="urn:microsoft.com/office/officeart/2008/layout/AlternatingHexagons"/>
    <dgm:cxn modelId="{5DBF009A-C70F-48EB-B757-79FB352556C6}" type="presParOf" srcId="{C6F59704-A6AB-4055-90B0-5A92D8E1D94E}" destId="{1D3349E0-CAD3-46F9-AC9A-2ED85A9C3C4E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270F47BA-9724-46AE-B7E2-000EE8FE5FBA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E8B6F8-472F-407A-BA80-4C6D4BC49D87}">
      <dgm:prSet phldrT="[Text]"/>
      <dgm:spPr/>
      <dgm:t>
        <a:bodyPr/>
        <a:lstStyle/>
        <a:p>
          <a:r>
            <a:rPr lang="en-US" b="1"/>
            <a:t>Personal de campo</a:t>
          </a:r>
        </a:p>
        <a:p>
          <a:r>
            <a:rPr lang="en-US"/>
            <a:t>Recopilar datos, documentar actividades</a:t>
          </a:r>
          <a:r>
            <a:rPr lang="en-US" b="1"/>
            <a:t> </a:t>
          </a:r>
          <a:endParaRPr lang="en-US"/>
        </a:p>
      </dgm:t>
    </dgm:pt>
    <dgm:pt modelId="{31701DCB-E91E-47CF-885C-39CAA5772FD8}" type="parTrans" cxnId="{190156E1-8112-4260-A9C4-97916BC77379}">
      <dgm:prSet/>
      <dgm:spPr/>
      <dgm:t>
        <a:bodyPr/>
        <a:lstStyle/>
        <a:p>
          <a:endParaRPr lang="en-US"/>
        </a:p>
      </dgm:t>
    </dgm:pt>
    <dgm:pt modelId="{DA8561B5-4180-4332-8896-B24579D5274E}" type="sibTrans" cxnId="{190156E1-8112-4260-A9C4-97916BC77379}">
      <dgm:prSet/>
      <dgm:spPr/>
      <dgm:t>
        <a:bodyPr/>
        <a:lstStyle/>
        <a:p>
          <a:endParaRPr lang="en-US"/>
        </a:p>
      </dgm:t>
    </dgm:pt>
    <dgm:pt modelId="{B1DBB758-1583-4D32-9942-7EDA0EC53CC1}">
      <dgm:prSet phldrT="[Text]"/>
      <dgm:spPr/>
      <dgm:t>
        <a:bodyPr/>
        <a:lstStyle/>
        <a:p>
          <a:r>
            <a:rPr lang="en-US" b="1"/>
            <a:t>Coordinadores de proyectos</a:t>
          </a:r>
        </a:p>
        <a:p>
          <a:r>
            <a:rPr lang="en-US"/>
            <a:t>Verifican, analizan y consolidan datos</a:t>
          </a:r>
          <a:r>
            <a:rPr lang="en-US" b="1"/>
            <a:t> </a:t>
          </a:r>
          <a:endParaRPr lang="en-US"/>
        </a:p>
      </dgm:t>
    </dgm:pt>
    <dgm:pt modelId="{8D57CCDC-037A-41CF-9E04-A49D142C7B4D}" type="parTrans" cxnId="{C19E2B27-D96F-4CC5-8AC6-C8287DCDA1F8}">
      <dgm:prSet/>
      <dgm:spPr/>
      <dgm:t>
        <a:bodyPr/>
        <a:lstStyle/>
        <a:p>
          <a:endParaRPr lang="en-US"/>
        </a:p>
      </dgm:t>
    </dgm:pt>
    <dgm:pt modelId="{61E2EB06-427E-4F2B-99A9-0954CA18CB58}" type="sibTrans" cxnId="{C19E2B27-D96F-4CC5-8AC6-C8287DCDA1F8}">
      <dgm:prSet/>
      <dgm:spPr/>
      <dgm:t>
        <a:bodyPr/>
        <a:lstStyle/>
        <a:p>
          <a:endParaRPr lang="en-US"/>
        </a:p>
      </dgm:t>
    </dgm:pt>
    <dgm:pt modelId="{7B9C288E-ED04-4E8C-84B2-9D1567AB8165}">
      <dgm:prSet phldrT="[Text]"/>
      <dgm:spPr/>
      <dgm:t>
        <a:bodyPr/>
        <a:lstStyle/>
        <a:p>
          <a:r>
            <a:rPr lang="en-US" b="1"/>
            <a:t>Gerente de MEAL/Programa </a:t>
          </a:r>
        </a:p>
        <a:p>
          <a:endParaRPr lang="en-US"/>
        </a:p>
        <a:p>
          <a:r>
            <a:rPr lang="en-US"/>
            <a:t>Revisar y enviar informes</a:t>
          </a:r>
        </a:p>
      </dgm:t>
    </dgm:pt>
    <dgm:pt modelId="{FA1BB248-7564-4922-9E86-B4C2535642E0}" type="parTrans" cxnId="{1A73F679-A28A-415D-95D7-A09E5E778091}">
      <dgm:prSet/>
      <dgm:spPr/>
      <dgm:t>
        <a:bodyPr/>
        <a:lstStyle/>
        <a:p>
          <a:endParaRPr lang="en-US"/>
        </a:p>
      </dgm:t>
    </dgm:pt>
    <dgm:pt modelId="{EB91976A-36C4-4A28-8E94-ADA2F4B8128D}" type="sibTrans" cxnId="{1A73F679-A28A-415D-95D7-A09E5E778091}">
      <dgm:prSet/>
      <dgm:spPr/>
      <dgm:t>
        <a:bodyPr/>
        <a:lstStyle/>
        <a:p>
          <a:endParaRPr lang="en-US"/>
        </a:p>
      </dgm:t>
    </dgm:pt>
    <dgm:pt modelId="{E589FD5A-D8CE-478A-AC36-94E4B4B919E7}">
      <dgm:prSet phldrT="[Text]"/>
      <dgm:spPr/>
      <dgm:t>
        <a:bodyPr/>
        <a:lstStyle/>
        <a:p>
          <a:r>
            <a:rPr lang="en-US" b="1"/>
            <a:t>Ejecutivo/Junta directiva</a:t>
          </a:r>
        </a:p>
        <a:p>
          <a:endParaRPr lang="en-US"/>
        </a:p>
        <a:p>
          <a:r>
            <a:rPr lang="en-US"/>
            <a:t>Supervisión y decisiones estratégicas</a:t>
          </a:r>
          <a:r>
            <a:rPr lang="en-US" b="1"/>
            <a:t> </a:t>
          </a:r>
          <a:endParaRPr lang="en-US"/>
        </a:p>
      </dgm:t>
    </dgm:pt>
    <dgm:pt modelId="{E1847D8B-92EC-4AB0-8B80-4092A174FD0E}" type="parTrans" cxnId="{926BAFBB-6B7F-469B-8ADE-3AF16D11DC48}">
      <dgm:prSet/>
      <dgm:spPr/>
      <dgm:t>
        <a:bodyPr/>
        <a:lstStyle/>
        <a:p>
          <a:endParaRPr lang="en-US"/>
        </a:p>
      </dgm:t>
    </dgm:pt>
    <dgm:pt modelId="{112C5DF8-CB93-44B3-B3BD-DC36D069A060}" type="sibTrans" cxnId="{926BAFBB-6B7F-469B-8ADE-3AF16D11DC48}">
      <dgm:prSet/>
      <dgm:spPr/>
      <dgm:t>
        <a:bodyPr/>
        <a:lstStyle/>
        <a:p>
          <a:endParaRPr lang="en-US"/>
        </a:p>
      </dgm:t>
    </dgm:pt>
    <dgm:pt modelId="{B5AABC02-E87A-4F48-A204-BBCEB533FDB4}">
      <dgm:prSet phldrT="[Text]"/>
      <dgm:spPr/>
      <dgm:t>
        <a:bodyPr/>
        <a:lstStyle/>
        <a:p>
          <a:r>
            <a:rPr lang="en-US"/>
            <a:t>Donante</a:t>
          </a:r>
        </a:p>
      </dgm:t>
    </dgm:pt>
    <dgm:pt modelId="{7B54C425-CE84-4902-A60E-4303A3C30477}" type="parTrans" cxnId="{043786B4-ACBF-49C3-B725-B6ACFA4C221D}">
      <dgm:prSet/>
      <dgm:spPr/>
      <dgm:t>
        <a:bodyPr/>
        <a:lstStyle/>
        <a:p>
          <a:endParaRPr lang="en-US"/>
        </a:p>
      </dgm:t>
    </dgm:pt>
    <dgm:pt modelId="{8A0B128E-6D4E-4E2F-8E57-B72D74999962}" type="sibTrans" cxnId="{043786B4-ACBF-49C3-B725-B6ACFA4C221D}">
      <dgm:prSet/>
      <dgm:spPr/>
      <dgm:t>
        <a:bodyPr/>
        <a:lstStyle/>
        <a:p>
          <a:endParaRPr lang="en-US"/>
        </a:p>
      </dgm:t>
    </dgm:pt>
    <dgm:pt modelId="{CB8935EF-E6DF-4327-84FE-5FCD2D2C7105}" type="pres">
      <dgm:prSet presAssocID="{270F47BA-9724-46AE-B7E2-000EE8FE5FB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66A78E-D230-4811-85AE-FBD8126EEE03}" type="pres">
      <dgm:prSet presAssocID="{C8E8B6F8-472F-407A-BA80-4C6D4BC49D8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A40D3-BB8B-4E42-86A4-CFA04E2552EF}" type="pres">
      <dgm:prSet presAssocID="{DA8561B5-4180-4332-8896-B24579D5274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16042F9B-6068-49D2-9CE1-41F034969C84}" type="pres">
      <dgm:prSet presAssocID="{DA8561B5-4180-4332-8896-B24579D5274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3BF46BCC-4361-45D4-B9A3-91C997CD03B2}" type="pres">
      <dgm:prSet presAssocID="{B1DBB758-1583-4D32-9942-7EDA0EC53CC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3C24E5-8CB3-497E-A6A6-B661FB716DC0}" type="pres">
      <dgm:prSet presAssocID="{61E2EB06-427E-4F2B-99A9-0954CA18CB58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AB37FFA-D05D-46A2-A342-74F40EBC4C86}" type="pres">
      <dgm:prSet presAssocID="{61E2EB06-427E-4F2B-99A9-0954CA18CB58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F6CF9B3-6AD4-42ED-B0FD-C545BEB9FBE9}" type="pres">
      <dgm:prSet presAssocID="{7B9C288E-ED04-4E8C-84B2-9D1567AB816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78DDA3-20ED-4A37-9D29-7A8CB31DD14E}" type="pres">
      <dgm:prSet presAssocID="{EB91976A-36C4-4A28-8E94-ADA2F4B8128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04523CD-A939-4F81-A9E5-19BA12E95386}" type="pres">
      <dgm:prSet presAssocID="{EB91976A-36C4-4A28-8E94-ADA2F4B8128D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AC7A01E-ED23-4FFE-9D5E-3FAE5FC89E7B}" type="pres">
      <dgm:prSet presAssocID="{E589FD5A-D8CE-478A-AC36-94E4B4B919E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F8668B-44F8-465E-8F9D-E310A749D005}" type="pres">
      <dgm:prSet presAssocID="{112C5DF8-CB93-44B3-B3BD-DC36D069A06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2C609B70-40E2-466F-A205-777157FFB331}" type="pres">
      <dgm:prSet presAssocID="{112C5DF8-CB93-44B3-B3BD-DC36D069A06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4568B433-B30D-45C5-9858-0C166243AA77}" type="pres">
      <dgm:prSet presAssocID="{B5AABC02-E87A-4F48-A204-BBCEB533FDB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6BAFBB-6B7F-469B-8ADE-3AF16D11DC48}" srcId="{270F47BA-9724-46AE-B7E2-000EE8FE5FBA}" destId="{E589FD5A-D8CE-478A-AC36-94E4B4B919E7}" srcOrd="3" destOrd="0" parTransId="{E1847D8B-92EC-4AB0-8B80-4092A174FD0E}" sibTransId="{112C5DF8-CB93-44B3-B3BD-DC36D069A060}"/>
    <dgm:cxn modelId="{D1F97182-A294-46C1-9629-8E4BDC28D836}" type="presOf" srcId="{7B9C288E-ED04-4E8C-84B2-9D1567AB8165}" destId="{7F6CF9B3-6AD4-42ED-B0FD-C545BEB9FBE9}" srcOrd="0" destOrd="0" presId="urn:microsoft.com/office/officeart/2005/8/layout/process5"/>
    <dgm:cxn modelId="{A700D0F9-F782-4A3B-B2D9-FA03B8CE4F68}" type="presOf" srcId="{B1DBB758-1583-4D32-9942-7EDA0EC53CC1}" destId="{3BF46BCC-4361-45D4-B9A3-91C997CD03B2}" srcOrd="0" destOrd="0" presId="urn:microsoft.com/office/officeart/2005/8/layout/process5"/>
    <dgm:cxn modelId="{044F5369-5B94-4835-9324-9DC30CCCDC35}" type="presOf" srcId="{112C5DF8-CB93-44B3-B3BD-DC36D069A060}" destId="{2C609B70-40E2-466F-A205-777157FFB331}" srcOrd="1" destOrd="0" presId="urn:microsoft.com/office/officeart/2005/8/layout/process5"/>
    <dgm:cxn modelId="{1A73F679-A28A-415D-95D7-A09E5E778091}" srcId="{270F47BA-9724-46AE-B7E2-000EE8FE5FBA}" destId="{7B9C288E-ED04-4E8C-84B2-9D1567AB8165}" srcOrd="2" destOrd="0" parTransId="{FA1BB248-7564-4922-9E86-B4C2535642E0}" sibTransId="{EB91976A-36C4-4A28-8E94-ADA2F4B8128D}"/>
    <dgm:cxn modelId="{37C74D1A-29D2-41C1-B98D-A563BB70B869}" type="presOf" srcId="{112C5DF8-CB93-44B3-B3BD-DC36D069A060}" destId="{E4F8668B-44F8-465E-8F9D-E310A749D005}" srcOrd="0" destOrd="0" presId="urn:microsoft.com/office/officeart/2005/8/layout/process5"/>
    <dgm:cxn modelId="{043786B4-ACBF-49C3-B725-B6ACFA4C221D}" srcId="{270F47BA-9724-46AE-B7E2-000EE8FE5FBA}" destId="{B5AABC02-E87A-4F48-A204-BBCEB533FDB4}" srcOrd="4" destOrd="0" parTransId="{7B54C425-CE84-4902-A60E-4303A3C30477}" sibTransId="{8A0B128E-6D4E-4E2F-8E57-B72D74999962}"/>
    <dgm:cxn modelId="{0FB4C61C-5CAA-444A-916E-2B2242A2796C}" type="presOf" srcId="{C8E8B6F8-472F-407A-BA80-4C6D4BC49D87}" destId="{AE66A78E-D230-4811-85AE-FBD8126EEE03}" srcOrd="0" destOrd="0" presId="urn:microsoft.com/office/officeart/2005/8/layout/process5"/>
    <dgm:cxn modelId="{9B67FCE9-1A85-46A6-8985-7A973595DD4E}" type="presOf" srcId="{EB91976A-36C4-4A28-8E94-ADA2F4B8128D}" destId="{F778DDA3-20ED-4A37-9D29-7A8CB31DD14E}" srcOrd="0" destOrd="0" presId="urn:microsoft.com/office/officeart/2005/8/layout/process5"/>
    <dgm:cxn modelId="{B977495E-B1DF-4E14-B55D-751151B1BCE0}" type="presOf" srcId="{270F47BA-9724-46AE-B7E2-000EE8FE5FBA}" destId="{CB8935EF-E6DF-4327-84FE-5FCD2D2C7105}" srcOrd="0" destOrd="0" presId="urn:microsoft.com/office/officeart/2005/8/layout/process5"/>
    <dgm:cxn modelId="{01783021-FC0E-4F91-AF68-F90C079660C8}" type="presOf" srcId="{61E2EB06-427E-4F2B-99A9-0954CA18CB58}" destId="{7AB37FFA-D05D-46A2-A342-74F40EBC4C86}" srcOrd="1" destOrd="0" presId="urn:microsoft.com/office/officeart/2005/8/layout/process5"/>
    <dgm:cxn modelId="{C52D0E9C-B64C-4390-8672-54E98A0FAA5E}" type="presOf" srcId="{EB91976A-36C4-4A28-8E94-ADA2F4B8128D}" destId="{604523CD-A939-4F81-A9E5-19BA12E95386}" srcOrd="1" destOrd="0" presId="urn:microsoft.com/office/officeart/2005/8/layout/process5"/>
    <dgm:cxn modelId="{190156E1-8112-4260-A9C4-97916BC77379}" srcId="{270F47BA-9724-46AE-B7E2-000EE8FE5FBA}" destId="{C8E8B6F8-472F-407A-BA80-4C6D4BC49D87}" srcOrd="0" destOrd="0" parTransId="{31701DCB-E91E-47CF-885C-39CAA5772FD8}" sibTransId="{DA8561B5-4180-4332-8896-B24579D5274E}"/>
    <dgm:cxn modelId="{C19E2B27-D96F-4CC5-8AC6-C8287DCDA1F8}" srcId="{270F47BA-9724-46AE-B7E2-000EE8FE5FBA}" destId="{B1DBB758-1583-4D32-9942-7EDA0EC53CC1}" srcOrd="1" destOrd="0" parTransId="{8D57CCDC-037A-41CF-9E04-A49D142C7B4D}" sibTransId="{61E2EB06-427E-4F2B-99A9-0954CA18CB58}"/>
    <dgm:cxn modelId="{5D02305C-FF4B-4697-BA20-E75DD9EA157E}" type="presOf" srcId="{DA8561B5-4180-4332-8896-B24579D5274E}" destId="{93DA40D3-BB8B-4E42-86A4-CFA04E2552EF}" srcOrd="0" destOrd="0" presId="urn:microsoft.com/office/officeart/2005/8/layout/process5"/>
    <dgm:cxn modelId="{9B762AC8-15B0-4B97-BED7-61363190062A}" type="presOf" srcId="{E589FD5A-D8CE-478A-AC36-94E4B4B919E7}" destId="{DAC7A01E-ED23-4FFE-9D5E-3FAE5FC89E7B}" srcOrd="0" destOrd="0" presId="urn:microsoft.com/office/officeart/2005/8/layout/process5"/>
    <dgm:cxn modelId="{0CAB6C5F-FB1F-49DC-B16B-29A44B610932}" type="presOf" srcId="{61E2EB06-427E-4F2B-99A9-0954CA18CB58}" destId="{5E3C24E5-8CB3-497E-A6A6-B661FB716DC0}" srcOrd="0" destOrd="0" presId="urn:microsoft.com/office/officeart/2005/8/layout/process5"/>
    <dgm:cxn modelId="{88C247EA-6497-4841-852E-0D9FC3F87F84}" type="presOf" srcId="{B5AABC02-E87A-4F48-A204-BBCEB533FDB4}" destId="{4568B433-B30D-45C5-9858-0C166243AA77}" srcOrd="0" destOrd="0" presId="urn:microsoft.com/office/officeart/2005/8/layout/process5"/>
    <dgm:cxn modelId="{BBF35787-A1F2-4E75-998A-B8EAF7AE260D}" type="presOf" srcId="{DA8561B5-4180-4332-8896-B24579D5274E}" destId="{16042F9B-6068-49D2-9CE1-41F034969C84}" srcOrd="1" destOrd="0" presId="urn:microsoft.com/office/officeart/2005/8/layout/process5"/>
    <dgm:cxn modelId="{5A78C1C9-01DE-4B24-9168-3DA40713944C}" type="presParOf" srcId="{CB8935EF-E6DF-4327-84FE-5FCD2D2C7105}" destId="{AE66A78E-D230-4811-85AE-FBD8126EEE03}" srcOrd="0" destOrd="0" presId="urn:microsoft.com/office/officeart/2005/8/layout/process5"/>
    <dgm:cxn modelId="{4F9FB3DF-1D82-404C-A1C7-BED062DC83BF}" type="presParOf" srcId="{CB8935EF-E6DF-4327-84FE-5FCD2D2C7105}" destId="{93DA40D3-BB8B-4E42-86A4-CFA04E2552EF}" srcOrd="1" destOrd="0" presId="urn:microsoft.com/office/officeart/2005/8/layout/process5"/>
    <dgm:cxn modelId="{485940A4-2B6E-40AC-A8F0-375635BA6AE5}" type="presParOf" srcId="{93DA40D3-BB8B-4E42-86A4-CFA04E2552EF}" destId="{16042F9B-6068-49D2-9CE1-41F034969C84}" srcOrd="0" destOrd="0" presId="urn:microsoft.com/office/officeart/2005/8/layout/process5"/>
    <dgm:cxn modelId="{A9D8D84A-D022-4B6E-BB0C-5CF240041F1B}" type="presParOf" srcId="{CB8935EF-E6DF-4327-84FE-5FCD2D2C7105}" destId="{3BF46BCC-4361-45D4-B9A3-91C997CD03B2}" srcOrd="2" destOrd="0" presId="urn:microsoft.com/office/officeart/2005/8/layout/process5"/>
    <dgm:cxn modelId="{1E061090-F7C0-42DD-94C6-E1832D0C7ACB}" type="presParOf" srcId="{CB8935EF-E6DF-4327-84FE-5FCD2D2C7105}" destId="{5E3C24E5-8CB3-497E-A6A6-B661FB716DC0}" srcOrd="3" destOrd="0" presId="urn:microsoft.com/office/officeart/2005/8/layout/process5"/>
    <dgm:cxn modelId="{0E4AB338-48F2-47B9-AAC5-CF034FE0B652}" type="presParOf" srcId="{5E3C24E5-8CB3-497E-A6A6-B661FB716DC0}" destId="{7AB37FFA-D05D-46A2-A342-74F40EBC4C86}" srcOrd="0" destOrd="0" presId="urn:microsoft.com/office/officeart/2005/8/layout/process5"/>
    <dgm:cxn modelId="{193FC2CB-D45D-437A-BE84-67545F387412}" type="presParOf" srcId="{CB8935EF-E6DF-4327-84FE-5FCD2D2C7105}" destId="{7F6CF9B3-6AD4-42ED-B0FD-C545BEB9FBE9}" srcOrd="4" destOrd="0" presId="urn:microsoft.com/office/officeart/2005/8/layout/process5"/>
    <dgm:cxn modelId="{50964DDC-14C2-42FF-81DE-DD2040CF3716}" type="presParOf" srcId="{CB8935EF-E6DF-4327-84FE-5FCD2D2C7105}" destId="{F778DDA3-20ED-4A37-9D29-7A8CB31DD14E}" srcOrd="5" destOrd="0" presId="urn:microsoft.com/office/officeart/2005/8/layout/process5"/>
    <dgm:cxn modelId="{FA153323-D706-4161-BF46-0D064B265620}" type="presParOf" srcId="{F778DDA3-20ED-4A37-9D29-7A8CB31DD14E}" destId="{604523CD-A939-4F81-A9E5-19BA12E95386}" srcOrd="0" destOrd="0" presId="urn:microsoft.com/office/officeart/2005/8/layout/process5"/>
    <dgm:cxn modelId="{E7E729B1-898E-4B42-86B8-DB77303960AD}" type="presParOf" srcId="{CB8935EF-E6DF-4327-84FE-5FCD2D2C7105}" destId="{DAC7A01E-ED23-4FFE-9D5E-3FAE5FC89E7B}" srcOrd="6" destOrd="0" presId="urn:microsoft.com/office/officeart/2005/8/layout/process5"/>
    <dgm:cxn modelId="{EF3181B1-DF62-4815-9AD6-F57652FAB28A}" type="presParOf" srcId="{CB8935EF-E6DF-4327-84FE-5FCD2D2C7105}" destId="{E4F8668B-44F8-465E-8F9D-E310A749D005}" srcOrd="7" destOrd="0" presId="urn:microsoft.com/office/officeart/2005/8/layout/process5"/>
    <dgm:cxn modelId="{6322367F-41BE-4C2C-AF8D-4FFEF18A47C6}" type="presParOf" srcId="{E4F8668B-44F8-465E-8F9D-E310A749D005}" destId="{2C609B70-40E2-466F-A205-777157FFB331}" srcOrd="0" destOrd="0" presId="urn:microsoft.com/office/officeart/2005/8/layout/process5"/>
    <dgm:cxn modelId="{1F05E5BC-6A8B-44C4-8037-FD8A43E0C65B}" type="presParOf" srcId="{CB8935EF-E6DF-4327-84FE-5FCD2D2C7105}" destId="{4568B433-B30D-45C5-9858-0C166243AA7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B2DF3D4F-86AE-4AB3-9CEE-0E9651B0BC67}" type="doc">
      <dgm:prSet loTypeId="urn:microsoft.com/office/officeart/2005/8/layout/gear1" loCatId="cycle" qsTypeId="urn:microsoft.com/office/officeart/2005/8/quickstyle/simple1" qsCatId="simple" csTypeId="urn:microsoft.com/office/officeart/2005/8/colors/colorful1" csCatId="colorful" phldr="1"/>
      <dgm:spPr/>
    </dgm:pt>
    <dgm:pt modelId="{51E67657-32C9-4E0A-AA12-E74408CC217E}">
      <dgm:prSet phldrT="[Text]"/>
      <dgm:spPr/>
      <dgm:t>
        <a:bodyPr/>
        <a:lstStyle/>
        <a:p>
          <a:r>
            <a:rPr lang="en-US" b="1" dirty="0"/>
            <a:t>Integración de pruebas: </a:t>
          </a:r>
          <a:r>
            <a:rPr lang="en-US" dirty="0"/>
            <a:t>síntesis de los resultados del seguimiento cuantitativo, las evaluaciones formales y los comentarios cualitativos de las partes interesadas. </a:t>
          </a:r>
        </a:p>
        <a:p>
          <a:r>
            <a:rPr lang="en-US" b="1" dirty="0"/>
            <a:t>Gestión del conocimiento: </a:t>
          </a:r>
          <a:r>
            <a:rPr lang="en-US" dirty="0"/>
            <a:t>Documentación tanto de los éxitos como de los fracasos para crear un «banco de conocimientos comunitario» que sirva de referencia a las generaciones futuras y evite que se repitan los errores.</a:t>
          </a:r>
        </a:p>
      </dgm:t>
    </dgm:pt>
    <dgm:pt modelId="{D421F3AD-478A-4062-A677-8BA50922815E}" type="parTrans" cxnId="{3A4F2CDB-8668-45DB-80D7-6186169993B4}">
      <dgm:prSet/>
      <dgm:spPr/>
      <dgm:t>
        <a:bodyPr/>
        <a:lstStyle/>
        <a:p>
          <a:endParaRPr lang="en-US"/>
        </a:p>
      </dgm:t>
    </dgm:pt>
    <dgm:pt modelId="{43F1612B-F694-4CC9-BCD0-C711D9D5B659}" type="sibTrans" cxnId="{3A4F2CDB-8668-45DB-80D7-6186169993B4}">
      <dgm:prSet/>
      <dgm:spPr/>
      <dgm:t>
        <a:bodyPr/>
        <a:lstStyle/>
        <a:p>
          <a:endParaRPr lang="en-US"/>
        </a:p>
      </dgm:t>
    </dgm:pt>
    <dgm:pt modelId="{CCDBCF5E-86E7-4012-BC03-AEF92607FAF9}">
      <dgm:prSet phldrT="[Text]"/>
      <dgm:spPr/>
      <dgm:t>
        <a:bodyPr/>
        <a:lstStyle/>
        <a:p>
          <a:r>
            <a:rPr lang="en-US" b="1"/>
            <a:t>Ajustes ágiles: </a:t>
          </a:r>
          <a:r>
            <a:rPr lang="en-US"/>
            <a:t>modificación proactiva de estrategias, diseños de actividades o asignaciones de recursos en respuesta a datos en tiempo real.</a:t>
          </a:r>
        </a:p>
      </dgm:t>
    </dgm:pt>
    <dgm:pt modelId="{A07EB85D-726C-4168-9314-95AAD561AB35}" type="parTrans" cxnId="{58155D95-D3B8-41E4-AA10-9915A9D10556}">
      <dgm:prSet/>
      <dgm:spPr/>
      <dgm:t>
        <a:bodyPr/>
        <a:lstStyle/>
        <a:p>
          <a:endParaRPr lang="en-US"/>
        </a:p>
      </dgm:t>
    </dgm:pt>
    <dgm:pt modelId="{423F0E4F-65A2-4CCC-A051-3D422807E69E}" type="sibTrans" cxnId="{58155D95-D3B8-41E4-AA10-9915A9D10556}">
      <dgm:prSet/>
      <dgm:spPr/>
      <dgm:t>
        <a:bodyPr/>
        <a:lstStyle/>
        <a:p>
          <a:endParaRPr lang="en-US"/>
        </a:p>
      </dgm:t>
    </dgm:pt>
    <dgm:pt modelId="{1AA161A8-3B8D-4031-A78B-B9DD2075DBBC}">
      <dgm:prSet phldrT="[Text]"/>
      <dgm:spPr/>
      <dgm:t>
        <a:bodyPr/>
        <a:lstStyle/>
        <a:p>
          <a:r>
            <a:rPr lang="en-US"/>
            <a:t>Mitigación de riesgos: Identificar tempranamente los desafíos emergentes y pivotar para proteger la integridad cultural y la estabilidad fiduciaria del proyecto.</a:t>
          </a:r>
        </a:p>
      </dgm:t>
    </dgm:pt>
    <dgm:pt modelId="{1AA2F97B-7C1C-45C9-8FA9-0F9B08FE59A7}" type="parTrans" cxnId="{33118F27-FB83-44C8-BD1D-4DA77826BA84}">
      <dgm:prSet/>
      <dgm:spPr/>
      <dgm:t>
        <a:bodyPr/>
        <a:lstStyle/>
        <a:p>
          <a:endParaRPr lang="en-US"/>
        </a:p>
      </dgm:t>
    </dgm:pt>
    <dgm:pt modelId="{893ECA20-15A8-4428-9C12-A92BCF37CE79}" type="sibTrans" cxnId="{33118F27-FB83-44C8-BD1D-4DA77826BA84}">
      <dgm:prSet/>
      <dgm:spPr/>
      <dgm:t>
        <a:bodyPr/>
        <a:lstStyle/>
        <a:p>
          <a:endParaRPr lang="en-US"/>
        </a:p>
      </dgm:t>
    </dgm:pt>
    <dgm:pt modelId="{C579F0B4-05F7-41DD-AD36-36D548FAE7B4}" type="pres">
      <dgm:prSet presAssocID="{B2DF3D4F-86AE-4AB3-9CEE-0E9651B0BC6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A7E54EE-F65A-4233-9E94-37C63AD94363}" type="pres">
      <dgm:prSet presAssocID="{51E67657-32C9-4E0A-AA12-E74408CC217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F18A57-D830-4BE9-A10B-981CF4B13794}" type="pres">
      <dgm:prSet presAssocID="{51E67657-32C9-4E0A-AA12-E74408CC217E}" presName="gear1srcNode" presStyleLbl="node1" presStyleIdx="0" presStyleCnt="3"/>
      <dgm:spPr/>
      <dgm:t>
        <a:bodyPr/>
        <a:lstStyle/>
        <a:p>
          <a:endParaRPr lang="en-US"/>
        </a:p>
      </dgm:t>
    </dgm:pt>
    <dgm:pt modelId="{84127CFC-7214-4202-B8A0-F266CFAE0934}" type="pres">
      <dgm:prSet presAssocID="{51E67657-32C9-4E0A-AA12-E74408CC217E}" presName="gear1dstNode" presStyleLbl="node1" presStyleIdx="0" presStyleCnt="3"/>
      <dgm:spPr/>
      <dgm:t>
        <a:bodyPr/>
        <a:lstStyle/>
        <a:p>
          <a:endParaRPr lang="en-US"/>
        </a:p>
      </dgm:t>
    </dgm:pt>
    <dgm:pt modelId="{2CE4D24B-8B39-4A83-B874-866E1764F588}" type="pres">
      <dgm:prSet presAssocID="{CCDBCF5E-86E7-4012-BC03-AEF92607FAF9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5A7CB-BD80-41AA-9367-F6F67F8F7200}" type="pres">
      <dgm:prSet presAssocID="{CCDBCF5E-86E7-4012-BC03-AEF92607FAF9}" presName="gear2srcNode" presStyleLbl="node1" presStyleIdx="1" presStyleCnt="3"/>
      <dgm:spPr/>
      <dgm:t>
        <a:bodyPr/>
        <a:lstStyle/>
        <a:p>
          <a:endParaRPr lang="en-US"/>
        </a:p>
      </dgm:t>
    </dgm:pt>
    <dgm:pt modelId="{260B1851-DCF9-460F-8127-3245B32A9605}" type="pres">
      <dgm:prSet presAssocID="{CCDBCF5E-86E7-4012-BC03-AEF92607FAF9}" presName="gear2dstNode" presStyleLbl="node1" presStyleIdx="1" presStyleCnt="3"/>
      <dgm:spPr/>
      <dgm:t>
        <a:bodyPr/>
        <a:lstStyle/>
        <a:p>
          <a:endParaRPr lang="en-US"/>
        </a:p>
      </dgm:t>
    </dgm:pt>
    <dgm:pt modelId="{92FB41A4-4FD6-41A2-87CF-627995764AAE}" type="pres">
      <dgm:prSet presAssocID="{1AA161A8-3B8D-4031-A78B-B9DD2075DBBC}" presName="gear3" presStyleLbl="node1" presStyleIdx="2" presStyleCnt="3"/>
      <dgm:spPr/>
      <dgm:t>
        <a:bodyPr/>
        <a:lstStyle/>
        <a:p>
          <a:endParaRPr lang="en-US"/>
        </a:p>
      </dgm:t>
    </dgm:pt>
    <dgm:pt modelId="{9E7A3792-B874-44D0-9613-B60E775AB7C2}" type="pres">
      <dgm:prSet presAssocID="{1AA161A8-3B8D-4031-A78B-B9DD2075DBB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AACC1-8F7A-4B1C-A357-E4EA0CDB5BB5}" type="pres">
      <dgm:prSet presAssocID="{1AA161A8-3B8D-4031-A78B-B9DD2075DBBC}" presName="gear3srcNode" presStyleLbl="node1" presStyleIdx="2" presStyleCnt="3"/>
      <dgm:spPr/>
      <dgm:t>
        <a:bodyPr/>
        <a:lstStyle/>
        <a:p>
          <a:endParaRPr lang="en-US"/>
        </a:p>
      </dgm:t>
    </dgm:pt>
    <dgm:pt modelId="{8102F6B9-1ACD-4492-AA3C-9C0F8D56DE3E}" type="pres">
      <dgm:prSet presAssocID="{1AA161A8-3B8D-4031-A78B-B9DD2075DBBC}" presName="gear3dstNode" presStyleLbl="node1" presStyleIdx="2" presStyleCnt="3"/>
      <dgm:spPr/>
      <dgm:t>
        <a:bodyPr/>
        <a:lstStyle/>
        <a:p>
          <a:endParaRPr lang="en-US"/>
        </a:p>
      </dgm:t>
    </dgm:pt>
    <dgm:pt modelId="{A76E5E39-1E52-438C-874C-76D09170B3F5}" type="pres">
      <dgm:prSet presAssocID="{43F1612B-F694-4CC9-BCD0-C711D9D5B659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F70DFEA3-1A0A-4B10-AADA-728D0439457C}" type="pres">
      <dgm:prSet presAssocID="{423F0E4F-65A2-4CCC-A051-3D422807E69E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54F9AF2F-7257-4649-B4FB-EEB6EDB74703}" type="pres">
      <dgm:prSet presAssocID="{893ECA20-15A8-4428-9C12-A92BCF37CE79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66224F-6FB4-41FB-98C1-90139AB6A111}" type="presOf" srcId="{423F0E4F-65A2-4CCC-A051-3D422807E69E}" destId="{F70DFEA3-1A0A-4B10-AADA-728D0439457C}" srcOrd="0" destOrd="0" presId="urn:microsoft.com/office/officeart/2005/8/layout/gear1"/>
    <dgm:cxn modelId="{3F6D906B-8E15-4752-832F-DF91BDBA0B29}" type="presOf" srcId="{43F1612B-F694-4CC9-BCD0-C711D9D5B659}" destId="{A76E5E39-1E52-438C-874C-76D09170B3F5}" srcOrd="0" destOrd="0" presId="urn:microsoft.com/office/officeart/2005/8/layout/gear1"/>
    <dgm:cxn modelId="{EA7758F8-BC80-447F-817C-E90663CA1928}" type="presOf" srcId="{1AA161A8-3B8D-4031-A78B-B9DD2075DBBC}" destId="{9E7A3792-B874-44D0-9613-B60E775AB7C2}" srcOrd="1" destOrd="0" presId="urn:microsoft.com/office/officeart/2005/8/layout/gear1"/>
    <dgm:cxn modelId="{737B2323-02CC-4737-ACDA-64F8155B68D6}" type="presOf" srcId="{1AA161A8-3B8D-4031-A78B-B9DD2075DBBC}" destId="{8102F6B9-1ACD-4492-AA3C-9C0F8D56DE3E}" srcOrd="3" destOrd="0" presId="urn:microsoft.com/office/officeart/2005/8/layout/gear1"/>
    <dgm:cxn modelId="{33118F27-FB83-44C8-BD1D-4DA77826BA84}" srcId="{B2DF3D4F-86AE-4AB3-9CEE-0E9651B0BC67}" destId="{1AA161A8-3B8D-4031-A78B-B9DD2075DBBC}" srcOrd="2" destOrd="0" parTransId="{1AA2F97B-7C1C-45C9-8FA9-0F9B08FE59A7}" sibTransId="{893ECA20-15A8-4428-9C12-A92BCF37CE79}"/>
    <dgm:cxn modelId="{09DED9F1-567C-4EDA-8F3C-D82D22485561}" type="presOf" srcId="{CCDBCF5E-86E7-4012-BC03-AEF92607FAF9}" destId="{2CE4D24B-8B39-4A83-B874-866E1764F588}" srcOrd="0" destOrd="0" presId="urn:microsoft.com/office/officeart/2005/8/layout/gear1"/>
    <dgm:cxn modelId="{FF382AC9-D421-4F61-857A-BC2656A88674}" type="presOf" srcId="{1AA161A8-3B8D-4031-A78B-B9DD2075DBBC}" destId="{978AACC1-8F7A-4B1C-A357-E4EA0CDB5BB5}" srcOrd="2" destOrd="0" presId="urn:microsoft.com/office/officeart/2005/8/layout/gear1"/>
    <dgm:cxn modelId="{A3AF73A9-ADDD-4F64-8B64-2124E28318C0}" type="presOf" srcId="{893ECA20-15A8-4428-9C12-A92BCF37CE79}" destId="{54F9AF2F-7257-4649-B4FB-EEB6EDB74703}" srcOrd="0" destOrd="0" presId="urn:microsoft.com/office/officeart/2005/8/layout/gear1"/>
    <dgm:cxn modelId="{40DBF312-EF41-4342-A21C-66650FE8F162}" type="presOf" srcId="{1AA161A8-3B8D-4031-A78B-B9DD2075DBBC}" destId="{92FB41A4-4FD6-41A2-87CF-627995764AAE}" srcOrd="0" destOrd="0" presId="urn:microsoft.com/office/officeart/2005/8/layout/gear1"/>
    <dgm:cxn modelId="{3A4F2CDB-8668-45DB-80D7-6186169993B4}" srcId="{B2DF3D4F-86AE-4AB3-9CEE-0E9651B0BC67}" destId="{51E67657-32C9-4E0A-AA12-E74408CC217E}" srcOrd="0" destOrd="0" parTransId="{D421F3AD-478A-4062-A677-8BA50922815E}" sibTransId="{43F1612B-F694-4CC9-BCD0-C711D9D5B659}"/>
    <dgm:cxn modelId="{D343D69A-F1D0-4ADB-B894-1B18B0A4FA4E}" type="presOf" srcId="{CCDBCF5E-86E7-4012-BC03-AEF92607FAF9}" destId="{18D5A7CB-BD80-41AA-9367-F6F67F8F7200}" srcOrd="1" destOrd="0" presId="urn:microsoft.com/office/officeart/2005/8/layout/gear1"/>
    <dgm:cxn modelId="{76649203-3D08-4F2A-91E7-F981D84A6EAC}" type="presOf" srcId="{B2DF3D4F-86AE-4AB3-9CEE-0E9651B0BC67}" destId="{C579F0B4-05F7-41DD-AD36-36D548FAE7B4}" srcOrd="0" destOrd="0" presId="urn:microsoft.com/office/officeart/2005/8/layout/gear1"/>
    <dgm:cxn modelId="{E2B56A77-D1CD-4457-82D0-FAD62352EC6E}" type="presOf" srcId="{51E67657-32C9-4E0A-AA12-E74408CC217E}" destId="{84127CFC-7214-4202-B8A0-F266CFAE0934}" srcOrd="2" destOrd="0" presId="urn:microsoft.com/office/officeart/2005/8/layout/gear1"/>
    <dgm:cxn modelId="{BDB34795-C92E-47F2-ADFC-3DB4792D184D}" type="presOf" srcId="{51E67657-32C9-4E0A-AA12-E74408CC217E}" destId="{EA7E54EE-F65A-4233-9E94-37C63AD94363}" srcOrd="0" destOrd="0" presId="urn:microsoft.com/office/officeart/2005/8/layout/gear1"/>
    <dgm:cxn modelId="{58155D95-D3B8-41E4-AA10-9915A9D10556}" srcId="{B2DF3D4F-86AE-4AB3-9CEE-0E9651B0BC67}" destId="{CCDBCF5E-86E7-4012-BC03-AEF92607FAF9}" srcOrd="1" destOrd="0" parTransId="{A07EB85D-726C-4168-9314-95AAD561AB35}" sibTransId="{423F0E4F-65A2-4CCC-A051-3D422807E69E}"/>
    <dgm:cxn modelId="{0AF4DF8F-C078-46FA-AE47-24ADC94830C7}" type="presOf" srcId="{51E67657-32C9-4E0A-AA12-E74408CC217E}" destId="{10F18A57-D830-4BE9-A10B-981CF4B13794}" srcOrd="1" destOrd="0" presId="urn:microsoft.com/office/officeart/2005/8/layout/gear1"/>
    <dgm:cxn modelId="{ACBDBAFF-0FF9-493D-8DC2-31880DCAB5C7}" type="presOf" srcId="{CCDBCF5E-86E7-4012-BC03-AEF92607FAF9}" destId="{260B1851-DCF9-460F-8127-3245B32A9605}" srcOrd="2" destOrd="0" presId="urn:microsoft.com/office/officeart/2005/8/layout/gear1"/>
    <dgm:cxn modelId="{ADA10353-0FE9-4095-8014-F4E6AB359379}" type="presParOf" srcId="{C579F0B4-05F7-41DD-AD36-36D548FAE7B4}" destId="{EA7E54EE-F65A-4233-9E94-37C63AD94363}" srcOrd="0" destOrd="0" presId="urn:microsoft.com/office/officeart/2005/8/layout/gear1"/>
    <dgm:cxn modelId="{21C394CC-21AF-4F7E-8744-41624E116452}" type="presParOf" srcId="{C579F0B4-05F7-41DD-AD36-36D548FAE7B4}" destId="{10F18A57-D830-4BE9-A10B-981CF4B13794}" srcOrd="1" destOrd="0" presId="urn:microsoft.com/office/officeart/2005/8/layout/gear1"/>
    <dgm:cxn modelId="{F1081A41-3565-493A-A2E4-4A4672EDEF5E}" type="presParOf" srcId="{C579F0B4-05F7-41DD-AD36-36D548FAE7B4}" destId="{84127CFC-7214-4202-B8A0-F266CFAE0934}" srcOrd="2" destOrd="0" presId="urn:microsoft.com/office/officeart/2005/8/layout/gear1"/>
    <dgm:cxn modelId="{9121DFCA-B451-4395-950C-16B98FF6A942}" type="presParOf" srcId="{C579F0B4-05F7-41DD-AD36-36D548FAE7B4}" destId="{2CE4D24B-8B39-4A83-B874-866E1764F588}" srcOrd="3" destOrd="0" presId="urn:microsoft.com/office/officeart/2005/8/layout/gear1"/>
    <dgm:cxn modelId="{104D2030-C8FF-4725-9CDE-E8F9EB7404A1}" type="presParOf" srcId="{C579F0B4-05F7-41DD-AD36-36D548FAE7B4}" destId="{18D5A7CB-BD80-41AA-9367-F6F67F8F7200}" srcOrd="4" destOrd="0" presId="urn:microsoft.com/office/officeart/2005/8/layout/gear1"/>
    <dgm:cxn modelId="{FC5C6487-2570-440F-A8CB-A5CFB6E1989A}" type="presParOf" srcId="{C579F0B4-05F7-41DD-AD36-36D548FAE7B4}" destId="{260B1851-DCF9-460F-8127-3245B32A9605}" srcOrd="5" destOrd="0" presId="urn:microsoft.com/office/officeart/2005/8/layout/gear1"/>
    <dgm:cxn modelId="{FBF0FF10-84A0-4774-9947-FA9894A4011D}" type="presParOf" srcId="{C579F0B4-05F7-41DD-AD36-36D548FAE7B4}" destId="{92FB41A4-4FD6-41A2-87CF-627995764AAE}" srcOrd="6" destOrd="0" presId="urn:microsoft.com/office/officeart/2005/8/layout/gear1"/>
    <dgm:cxn modelId="{9C167288-6390-4A3C-93D4-517E00D4B76F}" type="presParOf" srcId="{C579F0B4-05F7-41DD-AD36-36D548FAE7B4}" destId="{9E7A3792-B874-44D0-9613-B60E775AB7C2}" srcOrd="7" destOrd="0" presId="urn:microsoft.com/office/officeart/2005/8/layout/gear1"/>
    <dgm:cxn modelId="{636DDA23-FECE-4FD8-B267-B5C5A912CB04}" type="presParOf" srcId="{C579F0B4-05F7-41DD-AD36-36D548FAE7B4}" destId="{978AACC1-8F7A-4B1C-A357-E4EA0CDB5BB5}" srcOrd="8" destOrd="0" presId="urn:microsoft.com/office/officeart/2005/8/layout/gear1"/>
    <dgm:cxn modelId="{F6108D87-E1C7-4982-B515-5095F96FE28B}" type="presParOf" srcId="{C579F0B4-05F7-41DD-AD36-36D548FAE7B4}" destId="{8102F6B9-1ACD-4492-AA3C-9C0F8D56DE3E}" srcOrd="9" destOrd="0" presId="urn:microsoft.com/office/officeart/2005/8/layout/gear1"/>
    <dgm:cxn modelId="{DA1984EF-7664-4BA0-89E2-23370E011E67}" type="presParOf" srcId="{C579F0B4-05F7-41DD-AD36-36D548FAE7B4}" destId="{A76E5E39-1E52-438C-874C-76D09170B3F5}" srcOrd="10" destOrd="0" presId="urn:microsoft.com/office/officeart/2005/8/layout/gear1"/>
    <dgm:cxn modelId="{9DE4B7D0-8333-47E9-872C-C7769678AC25}" type="presParOf" srcId="{C579F0B4-05F7-41DD-AD36-36D548FAE7B4}" destId="{F70DFEA3-1A0A-4B10-AADA-728D0439457C}" srcOrd="11" destOrd="0" presId="urn:microsoft.com/office/officeart/2005/8/layout/gear1"/>
    <dgm:cxn modelId="{D7C12100-A8CA-4F0D-98B8-77D0927E777B}" type="presParOf" srcId="{C579F0B4-05F7-41DD-AD36-36D548FAE7B4}" destId="{54F9AF2F-7257-4649-B4FB-EEB6EDB7470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41C2B76B-7733-4287-B9A1-67860BC86232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0561E7-C001-4C31-A192-3505D8E33DDE}">
      <dgm:prSet phldrT="[Text]"/>
      <dgm:spPr/>
      <dgm:t>
        <a:bodyPr/>
        <a:lstStyle/>
        <a:p>
          <a:r>
            <a:rPr lang="en-US"/>
            <a:t>Métodos de comunicación eficaces</a:t>
          </a:r>
        </a:p>
      </dgm:t>
    </dgm:pt>
    <dgm:pt modelId="{9EA449C0-1D0C-4B7E-B63E-3F44D8DE2648}" type="parTrans" cxnId="{964BFDD4-3B59-4576-8C07-9271CECF3A47}">
      <dgm:prSet/>
      <dgm:spPr/>
      <dgm:t>
        <a:bodyPr/>
        <a:lstStyle/>
        <a:p>
          <a:endParaRPr lang="en-US"/>
        </a:p>
      </dgm:t>
    </dgm:pt>
    <dgm:pt modelId="{14E0F822-2898-4DDB-9351-EE06995BA716}" type="sibTrans" cxnId="{964BFDD4-3B59-4576-8C07-9271CECF3A47}">
      <dgm:prSet/>
      <dgm:spPr/>
      <dgm:t>
        <a:bodyPr/>
        <a:lstStyle/>
        <a:p>
          <a:endParaRPr lang="en-US"/>
        </a:p>
      </dgm:t>
    </dgm:pt>
    <dgm:pt modelId="{8E49EA22-A056-4FCF-AB7D-70684BE9304E}">
      <dgm:prSet phldrT="[Text]"/>
      <dgm:spPr/>
      <dgm:t>
        <a:bodyPr/>
        <a:lstStyle/>
        <a:p>
          <a:r>
            <a:rPr lang="en-US" b="1"/>
            <a:t>Comunicación escrita: </a:t>
          </a:r>
          <a:r>
            <a:rPr lang="en-US"/>
            <a:t>informes, boletines informativos, resúmenes de políticas, estudios de casos</a:t>
          </a:r>
        </a:p>
      </dgm:t>
    </dgm:pt>
    <dgm:pt modelId="{EEB1B50B-AB77-44E0-BAD1-AEE760E8483A}" type="parTrans" cxnId="{29DF343E-4119-4FAC-BC77-E838E1029357}">
      <dgm:prSet/>
      <dgm:spPr/>
      <dgm:t>
        <a:bodyPr/>
        <a:lstStyle/>
        <a:p>
          <a:endParaRPr lang="en-US"/>
        </a:p>
      </dgm:t>
    </dgm:pt>
    <dgm:pt modelId="{DC07A6B3-94E8-4E54-8944-A6336044FF7E}" type="sibTrans" cxnId="{29DF343E-4119-4FAC-BC77-E838E1029357}">
      <dgm:prSet/>
      <dgm:spPr/>
      <dgm:t>
        <a:bodyPr/>
        <a:lstStyle/>
        <a:p>
          <a:endParaRPr lang="en-US"/>
        </a:p>
      </dgm:t>
    </dgm:pt>
    <dgm:pt modelId="{5443B28E-D48A-4829-B0D4-44D973586401}">
      <dgm:prSet phldrT="[Text]"/>
      <dgm:spPr/>
      <dgm:t>
        <a:bodyPr/>
        <a:lstStyle/>
        <a:p>
          <a:r>
            <a:rPr lang="en-US" b="1"/>
            <a:t>Comunicación verbal: </a:t>
          </a:r>
          <a:r>
            <a:rPr lang="en-US"/>
            <a:t>reuniones, presentaciones, diálogos comunitarios, sesiones informativas para el personal</a:t>
          </a:r>
        </a:p>
      </dgm:t>
    </dgm:pt>
    <dgm:pt modelId="{6F6C9323-927D-47DC-A23F-EBB64DD8BAC4}" type="parTrans" cxnId="{BB7878AE-5BAA-4306-A760-9852137EA80A}">
      <dgm:prSet/>
      <dgm:spPr/>
      <dgm:t>
        <a:bodyPr/>
        <a:lstStyle/>
        <a:p>
          <a:endParaRPr lang="en-US"/>
        </a:p>
      </dgm:t>
    </dgm:pt>
    <dgm:pt modelId="{5C806065-41A2-4DF7-875D-B44DD79BFAB1}" type="sibTrans" cxnId="{BB7878AE-5BAA-4306-A760-9852137EA80A}">
      <dgm:prSet/>
      <dgm:spPr/>
      <dgm:t>
        <a:bodyPr/>
        <a:lstStyle/>
        <a:p>
          <a:endParaRPr lang="en-US"/>
        </a:p>
      </dgm:t>
    </dgm:pt>
    <dgm:pt modelId="{156B304F-234C-4BDD-A6C0-39F4D8D2C2FF}">
      <dgm:prSet phldrT="[Text]"/>
      <dgm:spPr/>
      <dgm:t>
        <a:bodyPr/>
        <a:lstStyle/>
        <a:p>
          <a:r>
            <a:rPr lang="en-US" b="1"/>
            <a:t>Comunicación digital: </a:t>
          </a:r>
          <a:r>
            <a:rPr lang="en-US"/>
            <a:t>correos electrónicos, paneles de control de proyectos, redes sociales, grupos de WhatsApp</a:t>
          </a:r>
        </a:p>
      </dgm:t>
    </dgm:pt>
    <dgm:pt modelId="{373902FB-CC09-497C-AB58-E31FD8521DFA}" type="parTrans" cxnId="{946FB038-6438-46D6-AF05-3F6BC7AA5E22}">
      <dgm:prSet/>
      <dgm:spPr/>
      <dgm:t>
        <a:bodyPr/>
        <a:lstStyle/>
        <a:p>
          <a:endParaRPr lang="en-US"/>
        </a:p>
      </dgm:t>
    </dgm:pt>
    <dgm:pt modelId="{30B54004-45CE-4BC1-ABB6-A960CA027B5E}" type="sibTrans" cxnId="{946FB038-6438-46D6-AF05-3F6BC7AA5E22}">
      <dgm:prSet/>
      <dgm:spPr/>
      <dgm:t>
        <a:bodyPr/>
        <a:lstStyle/>
        <a:p>
          <a:endParaRPr lang="en-US"/>
        </a:p>
      </dgm:t>
    </dgm:pt>
    <dgm:pt modelId="{9837E7BE-21A6-40B8-B203-110BA6D1DC09}">
      <dgm:prSet phldrT="[Text]"/>
      <dgm:spPr/>
      <dgm:t>
        <a:bodyPr/>
        <a:lstStyle/>
        <a:p>
          <a:r>
            <a:rPr lang="en-US" b="1"/>
            <a:t>Comunicación participativa: </a:t>
          </a:r>
          <a:r>
            <a:rPr lang="en-US"/>
            <a:t>foros comunitarios, grupos focales, sesiones de narración de historias</a:t>
          </a:r>
        </a:p>
      </dgm:t>
    </dgm:pt>
    <dgm:pt modelId="{2FCA777F-93AE-4818-AA42-07085BDD4697}" type="parTrans" cxnId="{9669B771-2B21-466E-9E48-E5BB4CD84DF9}">
      <dgm:prSet/>
      <dgm:spPr/>
      <dgm:t>
        <a:bodyPr/>
        <a:lstStyle/>
        <a:p>
          <a:endParaRPr lang="en-US"/>
        </a:p>
      </dgm:t>
    </dgm:pt>
    <dgm:pt modelId="{0A703A61-B5EF-4430-9BD4-489BF39EF201}" type="sibTrans" cxnId="{9669B771-2B21-466E-9E48-E5BB4CD84DF9}">
      <dgm:prSet/>
      <dgm:spPr/>
      <dgm:t>
        <a:bodyPr/>
        <a:lstStyle/>
        <a:p>
          <a:endParaRPr lang="en-US"/>
        </a:p>
      </dgm:t>
    </dgm:pt>
    <dgm:pt modelId="{7E634C0D-BC41-4F2C-A51D-9AA495DD6A9D}">
      <dgm:prSet/>
      <dgm:spPr/>
      <dgm:t>
        <a:bodyPr/>
        <a:lstStyle/>
        <a:p>
          <a:r>
            <a:rPr lang="en-US" b="1"/>
            <a:t>Comunicación visual: </a:t>
          </a:r>
          <a:r>
            <a:rPr lang="en-US"/>
            <a:t>infografías, gráficos, paneles de control, vídeos, fotos</a:t>
          </a:r>
        </a:p>
      </dgm:t>
    </dgm:pt>
    <dgm:pt modelId="{A7E6B043-EA7E-45A4-B761-D5C89AF59236}" type="parTrans" cxnId="{EC3D7BE1-6E28-418F-AEDF-2CFF8CCED0E1}">
      <dgm:prSet/>
      <dgm:spPr/>
      <dgm:t>
        <a:bodyPr/>
        <a:lstStyle/>
        <a:p>
          <a:endParaRPr lang="en-US"/>
        </a:p>
      </dgm:t>
    </dgm:pt>
    <dgm:pt modelId="{13E0577F-5CEE-4248-A976-93E4C1098FD4}" type="sibTrans" cxnId="{EC3D7BE1-6E28-418F-AEDF-2CFF8CCED0E1}">
      <dgm:prSet/>
      <dgm:spPr/>
      <dgm:t>
        <a:bodyPr/>
        <a:lstStyle/>
        <a:p>
          <a:endParaRPr lang="en-US"/>
        </a:p>
      </dgm:t>
    </dgm:pt>
    <dgm:pt modelId="{F772308D-6FA4-4707-9D98-7AD65D3F632D}" type="pres">
      <dgm:prSet presAssocID="{41C2B76B-7733-4287-B9A1-67860BC8623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C8FFCF-5CD1-4AAC-AB5F-5AFB2DC8DF40}" type="pres">
      <dgm:prSet presAssocID="{DA0561E7-C001-4C31-A192-3505D8E33DDE}" presName="centerShape" presStyleLbl="node0" presStyleIdx="0" presStyleCnt="1"/>
      <dgm:spPr/>
      <dgm:t>
        <a:bodyPr/>
        <a:lstStyle/>
        <a:p>
          <a:endParaRPr lang="en-US"/>
        </a:p>
      </dgm:t>
    </dgm:pt>
    <dgm:pt modelId="{B2C2288D-39F0-4797-943E-2B5F1C4F6802}" type="pres">
      <dgm:prSet presAssocID="{8E49EA22-A056-4FCF-AB7D-70684BE9304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A3EBA3-16A3-4D25-B175-12D037BE5B30}" type="pres">
      <dgm:prSet presAssocID="{8E49EA22-A056-4FCF-AB7D-70684BE9304E}" presName="dummy" presStyleCnt="0"/>
      <dgm:spPr/>
    </dgm:pt>
    <dgm:pt modelId="{19B1BA85-781F-4700-B405-743936D30FC7}" type="pres">
      <dgm:prSet presAssocID="{DC07A6B3-94E8-4E54-8944-A6336044FF7E}" presName="sibTrans" presStyleLbl="sibTrans2D1" presStyleIdx="0" presStyleCnt="5"/>
      <dgm:spPr/>
      <dgm:t>
        <a:bodyPr/>
        <a:lstStyle/>
        <a:p>
          <a:endParaRPr lang="en-US"/>
        </a:p>
      </dgm:t>
    </dgm:pt>
    <dgm:pt modelId="{E4879BBC-B188-4FCE-8523-386362530E01}" type="pres">
      <dgm:prSet presAssocID="{5443B28E-D48A-4829-B0D4-44D97358640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419B2B-1DF0-42CF-B28B-FCB8F5B554BF}" type="pres">
      <dgm:prSet presAssocID="{5443B28E-D48A-4829-B0D4-44D973586401}" presName="dummy" presStyleCnt="0"/>
      <dgm:spPr/>
    </dgm:pt>
    <dgm:pt modelId="{A6012BE4-009C-47D2-9465-22394519E9D5}" type="pres">
      <dgm:prSet presAssocID="{5C806065-41A2-4DF7-875D-B44DD79BFAB1}" presName="sibTrans" presStyleLbl="sibTrans2D1" presStyleIdx="1" presStyleCnt="5"/>
      <dgm:spPr/>
      <dgm:t>
        <a:bodyPr/>
        <a:lstStyle/>
        <a:p>
          <a:endParaRPr lang="en-US"/>
        </a:p>
      </dgm:t>
    </dgm:pt>
    <dgm:pt modelId="{CCC76419-72E4-4485-825D-F5969514E1F0}" type="pres">
      <dgm:prSet presAssocID="{156B304F-234C-4BDD-A6C0-39F4D8D2C2F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6EFC93-0CB6-4B18-B2E0-736C60C8BD89}" type="pres">
      <dgm:prSet presAssocID="{156B304F-234C-4BDD-A6C0-39F4D8D2C2FF}" presName="dummy" presStyleCnt="0"/>
      <dgm:spPr/>
    </dgm:pt>
    <dgm:pt modelId="{531A806C-21CE-442C-AD1F-CC430EBBD612}" type="pres">
      <dgm:prSet presAssocID="{30B54004-45CE-4BC1-ABB6-A960CA027B5E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A2DAC6E-A6FA-4726-A78E-0F33A2C120A3}" type="pres">
      <dgm:prSet presAssocID="{9837E7BE-21A6-40B8-B203-110BA6D1DC0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C8C635-6CFD-487B-9331-42BCA02C342A}" type="pres">
      <dgm:prSet presAssocID="{9837E7BE-21A6-40B8-B203-110BA6D1DC09}" presName="dummy" presStyleCnt="0"/>
      <dgm:spPr/>
    </dgm:pt>
    <dgm:pt modelId="{7F371362-B94D-477B-9297-6B0DBFE11227}" type="pres">
      <dgm:prSet presAssocID="{0A703A61-B5EF-4430-9BD4-489BF39EF201}" presName="sibTrans" presStyleLbl="sibTrans2D1" presStyleIdx="3" presStyleCnt="5"/>
      <dgm:spPr/>
      <dgm:t>
        <a:bodyPr/>
        <a:lstStyle/>
        <a:p>
          <a:endParaRPr lang="en-US"/>
        </a:p>
      </dgm:t>
    </dgm:pt>
    <dgm:pt modelId="{C10BDA61-CD51-4563-B734-1B4A2F560C06}" type="pres">
      <dgm:prSet presAssocID="{7E634C0D-BC41-4F2C-A51D-9AA495DD6A9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B7CAF2-3C4C-4188-90F0-1B53EC8772CA}" type="pres">
      <dgm:prSet presAssocID="{7E634C0D-BC41-4F2C-A51D-9AA495DD6A9D}" presName="dummy" presStyleCnt="0"/>
      <dgm:spPr/>
    </dgm:pt>
    <dgm:pt modelId="{CD18932F-7369-422B-A053-E1BCEFAD003C}" type="pres">
      <dgm:prSet presAssocID="{13E0577F-5CEE-4248-A976-93E4C1098FD4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86DFB36E-3F41-4B68-A15D-DF4B1C3E0F16}" type="presOf" srcId="{DC07A6B3-94E8-4E54-8944-A6336044FF7E}" destId="{19B1BA85-781F-4700-B405-743936D30FC7}" srcOrd="0" destOrd="0" presId="urn:microsoft.com/office/officeart/2005/8/layout/radial6"/>
    <dgm:cxn modelId="{1E729B8E-9AC7-47FB-BEE5-BAC525EA5AA1}" type="presOf" srcId="{7E634C0D-BC41-4F2C-A51D-9AA495DD6A9D}" destId="{C10BDA61-CD51-4563-B734-1B4A2F560C06}" srcOrd="0" destOrd="0" presId="urn:microsoft.com/office/officeart/2005/8/layout/radial6"/>
    <dgm:cxn modelId="{7F63693D-DA07-4C49-A52D-778B098AFA01}" type="presOf" srcId="{9837E7BE-21A6-40B8-B203-110BA6D1DC09}" destId="{AA2DAC6E-A6FA-4726-A78E-0F33A2C120A3}" srcOrd="0" destOrd="0" presId="urn:microsoft.com/office/officeart/2005/8/layout/radial6"/>
    <dgm:cxn modelId="{29DF343E-4119-4FAC-BC77-E838E1029357}" srcId="{DA0561E7-C001-4C31-A192-3505D8E33DDE}" destId="{8E49EA22-A056-4FCF-AB7D-70684BE9304E}" srcOrd="0" destOrd="0" parTransId="{EEB1B50B-AB77-44E0-BAD1-AEE760E8483A}" sibTransId="{DC07A6B3-94E8-4E54-8944-A6336044FF7E}"/>
    <dgm:cxn modelId="{D45D45B5-219D-4082-B165-A80F93203284}" type="presOf" srcId="{8E49EA22-A056-4FCF-AB7D-70684BE9304E}" destId="{B2C2288D-39F0-4797-943E-2B5F1C4F6802}" srcOrd="0" destOrd="0" presId="urn:microsoft.com/office/officeart/2005/8/layout/radial6"/>
    <dgm:cxn modelId="{964BFDD4-3B59-4576-8C07-9271CECF3A47}" srcId="{41C2B76B-7733-4287-B9A1-67860BC86232}" destId="{DA0561E7-C001-4C31-A192-3505D8E33DDE}" srcOrd="0" destOrd="0" parTransId="{9EA449C0-1D0C-4B7E-B63E-3F44D8DE2648}" sibTransId="{14E0F822-2898-4DDB-9351-EE06995BA716}"/>
    <dgm:cxn modelId="{C5E02273-C8AB-45ED-A68E-01923C602CC8}" type="presOf" srcId="{5443B28E-D48A-4829-B0D4-44D973586401}" destId="{E4879BBC-B188-4FCE-8523-386362530E01}" srcOrd="0" destOrd="0" presId="urn:microsoft.com/office/officeart/2005/8/layout/radial6"/>
    <dgm:cxn modelId="{A20D1FF3-666F-473C-82D0-BA15B17A3086}" type="presOf" srcId="{156B304F-234C-4BDD-A6C0-39F4D8D2C2FF}" destId="{CCC76419-72E4-4485-825D-F5969514E1F0}" srcOrd="0" destOrd="0" presId="urn:microsoft.com/office/officeart/2005/8/layout/radial6"/>
    <dgm:cxn modelId="{EC3D7BE1-6E28-418F-AEDF-2CFF8CCED0E1}" srcId="{DA0561E7-C001-4C31-A192-3505D8E33DDE}" destId="{7E634C0D-BC41-4F2C-A51D-9AA495DD6A9D}" srcOrd="4" destOrd="0" parTransId="{A7E6B043-EA7E-45A4-B761-D5C89AF59236}" sibTransId="{13E0577F-5CEE-4248-A976-93E4C1098FD4}"/>
    <dgm:cxn modelId="{59FBF2D4-AC79-4262-B994-BB55FF495E15}" type="presOf" srcId="{41C2B76B-7733-4287-B9A1-67860BC86232}" destId="{F772308D-6FA4-4707-9D98-7AD65D3F632D}" srcOrd="0" destOrd="0" presId="urn:microsoft.com/office/officeart/2005/8/layout/radial6"/>
    <dgm:cxn modelId="{4C0A50C0-F3C9-424E-ACB0-647605BF7D18}" type="presOf" srcId="{DA0561E7-C001-4C31-A192-3505D8E33DDE}" destId="{C0C8FFCF-5CD1-4AAC-AB5F-5AFB2DC8DF40}" srcOrd="0" destOrd="0" presId="urn:microsoft.com/office/officeart/2005/8/layout/radial6"/>
    <dgm:cxn modelId="{64B54F2B-E062-4C6B-9B16-DF754D40AD79}" type="presOf" srcId="{30B54004-45CE-4BC1-ABB6-A960CA027B5E}" destId="{531A806C-21CE-442C-AD1F-CC430EBBD612}" srcOrd="0" destOrd="0" presId="urn:microsoft.com/office/officeart/2005/8/layout/radial6"/>
    <dgm:cxn modelId="{0912B52A-E2E2-416D-AC15-CD58759DE5B2}" type="presOf" srcId="{13E0577F-5CEE-4248-A976-93E4C1098FD4}" destId="{CD18932F-7369-422B-A053-E1BCEFAD003C}" srcOrd="0" destOrd="0" presId="urn:microsoft.com/office/officeart/2005/8/layout/radial6"/>
    <dgm:cxn modelId="{402B01F5-290F-472E-998B-6CEB339ACC4E}" type="presOf" srcId="{5C806065-41A2-4DF7-875D-B44DD79BFAB1}" destId="{A6012BE4-009C-47D2-9465-22394519E9D5}" srcOrd="0" destOrd="0" presId="urn:microsoft.com/office/officeart/2005/8/layout/radial6"/>
    <dgm:cxn modelId="{BB7878AE-5BAA-4306-A760-9852137EA80A}" srcId="{DA0561E7-C001-4C31-A192-3505D8E33DDE}" destId="{5443B28E-D48A-4829-B0D4-44D973586401}" srcOrd="1" destOrd="0" parTransId="{6F6C9323-927D-47DC-A23F-EBB64DD8BAC4}" sibTransId="{5C806065-41A2-4DF7-875D-B44DD79BFAB1}"/>
    <dgm:cxn modelId="{946FB038-6438-46D6-AF05-3F6BC7AA5E22}" srcId="{DA0561E7-C001-4C31-A192-3505D8E33DDE}" destId="{156B304F-234C-4BDD-A6C0-39F4D8D2C2FF}" srcOrd="2" destOrd="0" parTransId="{373902FB-CC09-497C-AB58-E31FD8521DFA}" sibTransId="{30B54004-45CE-4BC1-ABB6-A960CA027B5E}"/>
    <dgm:cxn modelId="{1CB1B5DC-AF17-4104-8168-51CA455022A4}" type="presOf" srcId="{0A703A61-B5EF-4430-9BD4-489BF39EF201}" destId="{7F371362-B94D-477B-9297-6B0DBFE11227}" srcOrd="0" destOrd="0" presId="urn:microsoft.com/office/officeart/2005/8/layout/radial6"/>
    <dgm:cxn modelId="{9669B771-2B21-466E-9E48-E5BB4CD84DF9}" srcId="{DA0561E7-C001-4C31-A192-3505D8E33DDE}" destId="{9837E7BE-21A6-40B8-B203-110BA6D1DC09}" srcOrd="3" destOrd="0" parTransId="{2FCA777F-93AE-4818-AA42-07085BDD4697}" sibTransId="{0A703A61-B5EF-4430-9BD4-489BF39EF201}"/>
    <dgm:cxn modelId="{F0D5D3E3-9EA0-4EDB-BE05-DC5B91EA657F}" type="presParOf" srcId="{F772308D-6FA4-4707-9D98-7AD65D3F632D}" destId="{C0C8FFCF-5CD1-4AAC-AB5F-5AFB2DC8DF40}" srcOrd="0" destOrd="0" presId="urn:microsoft.com/office/officeart/2005/8/layout/radial6"/>
    <dgm:cxn modelId="{C9195E72-DF76-4046-846F-2A9A61D2B6C3}" type="presParOf" srcId="{F772308D-6FA4-4707-9D98-7AD65D3F632D}" destId="{B2C2288D-39F0-4797-943E-2B5F1C4F6802}" srcOrd="1" destOrd="0" presId="urn:microsoft.com/office/officeart/2005/8/layout/radial6"/>
    <dgm:cxn modelId="{808F9E17-9336-43B7-9BB7-926A51C38BDE}" type="presParOf" srcId="{F772308D-6FA4-4707-9D98-7AD65D3F632D}" destId="{F1A3EBA3-16A3-4D25-B175-12D037BE5B30}" srcOrd="2" destOrd="0" presId="urn:microsoft.com/office/officeart/2005/8/layout/radial6"/>
    <dgm:cxn modelId="{E41F93B7-9B2D-49CA-8EB1-8E4C9CA8C42E}" type="presParOf" srcId="{F772308D-6FA4-4707-9D98-7AD65D3F632D}" destId="{19B1BA85-781F-4700-B405-743936D30FC7}" srcOrd="3" destOrd="0" presId="urn:microsoft.com/office/officeart/2005/8/layout/radial6"/>
    <dgm:cxn modelId="{387DF2B4-453C-446E-B2B0-7966D1091BAC}" type="presParOf" srcId="{F772308D-6FA4-4707-9D98-7AD65D3F632D}" destId="{E4879BBC-B188-4FCE-8523-386362530E01}" srcOrd="4" destOrd="0" presId="urn:microsoft.com/office/officeart/2005/8/layout/radial6"/>
    <dgm:cxn modelId="{A72D58DD-0C23-4827-BB0B-33A717390ECF}" type="presParOf" srcId="{F772308D-6FA4-4707-9D98-7AD65D3F632D}" destId="{EC419B2B-1DF0-42CF-B28B-FCB8F5B554BF}" srcOrd="5" destOrd="0" presId="urn:microsoft.com/office/officeart/2005/8/layout/radial6"/>
    <dgm:cxn modelId="{2ED1F191-E4F2-45EC-8E55-5DCB7B52899A}" type="presParOf" srcId="{F772308D-6FA4-4707-9D98-7AD65D3F632D}" destId="{A6012BE4-009C-47D2-9465-22394519E9D5}" srcOrd="6" destOrd="0" presId="urn:microsoft.com/office/officeart/2005/8/layout/radial6"/>
    <dgm:cxn modelId="{3216C622-D4AA-48B1-B3C0-2B61EBC994EB}" type="presParOf" srcId="{F772308D-6FA4-4707-9D98-7AD65D3F632D}" destId="{CCC76419-72E4-4485-825D-F5969514E1F0}" srcOrd="7" destOrd="0" presId="urn:microsoft.com/office/officeart/2005/8/layout/radial6"/>
    <dgm:cxn modelId="{62F090E4-070B-4E45-A054-AC7BFE803988}" type="presParOf" srcId="{F772308D-6FA4-4707-9D98-7AD65D3F632D}" destId="{CB6EFC93-0CB6-4B18-B2E0-736C60C8BD89}" srcOrd="8" destOrd="0" presId="urn:microsoft.com/office/officeart/2005/8/layout/radial6"/>
    <dgm:cxn modelId="{FC31DBED-66B3-4EA0-AE30-1BCE5B923ED9}" type="presParOf" srcId="{F772308D-6FA4-4707-9D98-7AD65D3F632D}" destId="{531A806C-21CE-442C-AD1F-CC430EBBD612}" srcOrd="9" destOrd="0" presId="urn:microsoft.com/office/officeart/2005/8/layout/radial6"/>
    <dgm:cxn modelId="{AEC4B114-43F7-4368-BDD9-0C014F1BB134}" type="presParOf" srcId="{F772308D-6FA4-4707-9D98-7AD65D3F632D}" destId="{AA2DAC6E-A6FA-4726-A78E-0F33A2C120A3}" srcOrd="10" destOrd="0" presId="urn:microsoft.com/office/officeart/2005/8/layout/radial6"/>
    <dgm:cxn modelId="{FCB2FEDC-0959-483D-9D16-BD76356AFC59}" type="presParOf" srcId="{F772308D-6FA4-4707-9D98-7AD65D3F632D}" destId="{E8C8C635-6CFD-487B-9331-42BCA02C342A}" srcOrd="11" destOrd="0" presId="urn:microsoft.com/office/officeart/2005/8/layout/radial6"/>
    <dgm:cxn modelId="{57442D49-6902-4B9D-8B63-25CB7868CDD3}" type="presParOf" srcId="{F772308D-6FA4-4707-9D98-7AD65D3F632D}" destId="{7F371362-B94D-477B-9297-6B0DBFE11227}" srcOrd="12" destOrd="0" presId="urn:microsoft.com/office/officeart/2005/8/layout/radial6"/>
    <dgm:cxn modelId="{06636AC2-EBAB-416D-BE6D-8AB405C29B43}" type="presParOf" srcId="{F772308D-6FA4-4707-9D98-7AD65D3F632D}" destId="{C10BDA61-CD51-4563-B734-1B4A2F560C06}" srcOrd="13" destOrd="0" presId="urn:microsoft.com/office/officeart/2005/8/layout/radial6"/>
    <dgm:cxn modelId="{4CC081E7-FB1A-4A9A-BABB-4577503453E7}" type="presParOf" srcId="{F772308D-6FA4-4707-9D98-7AD65D3F632D}" destId="{92B7CAF2-3C4C-4188-90F0-1B53EC8772CA}" srcOrd="14" destOrd="0" presId="urn:microsoft.com/office/officeart/2005/8/layout/radial6"/>
    <dgm:cxn modelId="{E76B3A17-BE5F-4081-9F82-03B989FECB4C}" type="presParOf" srcId="{F772308D-6FA4-4707-9D98-7AD65D3F632D}" destId="{CD18932F-7369-422B-A053-E1BCEFAD003C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A21AA-047E-4665-8600-1CD601B60F9A}">
      <dsp:nvSpPr>
        <dsp:cNvPr id="0" name=""/>
        <dsp:cNvSpPr/>
      </dsp:nvSpPr>
      <dsp:spPr>
        <a:xfrm rot="5400000">
          <a:off x="2433241" y="643955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/>
            <a:t>Accountability:</a:t>
          </a:r>
          <a:r>
            <a:rPr lang="en-US" sz="800" kern="1200"/>
            <a:t> Keeps stakeholders (donors, communities, management) informed and ensures transparency</a:t>
          </a:r>
        </a:p>
      </dsp:txBody>
      <dsp:txXfrm rot="-5400000">
        <a:off x="2753776" y="789115"/>
        <a:ext cx="957012" cy="1100013"/>
      </dsp:txXfrm>
    </dsp:sp>
    <dsp:sp modelId="{21F042D2-0512-4E9F-9231-A9DD370453BE}">
      <dsp:nvSpPr>
        <dsp:cNvPr id="0" name=""/>
        <dsp:cNvSpPr/>
      </dsp:nvSpPr>
      <dsp:spPr>
        <a:xfrm>
          <a:off x="3969639" y="859696"/>
          <a:ext cx="1783461" cy="958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1DAC9-D0B3-481F-BDAF-83C5AAD43C69}">
      <dsp:nvSpPr>
        <dsp:cNvPr id="0" name=""/>
        <dsp:cNvSpPr/>
      </dsp:nvSpPr>
      <dsp:spPr>
        <a:xfrm rot="5400000">
          <a:off x="931682" y="643955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-1470669"/>
                <a:satOff val="-2046"/>
                <a:lumOff val="-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470669"/>
                <a:satOff val="-2046"/>
                <a:lumOff val="-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470669"/>
                <a:satOff val="-2046"/>
                <a:lumOff val="-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/>
            <a:t>Communication:</a:t>
          </a:r>
          <a:r>
            <a:rPr lang="en-US" sz="1000" kern="1200"/>
            <a:t> Strengthens relationships with beneficiaries, partners, and funders by sharing outcomes.</a:t>
          </a:r>
        </a:p>
      </dsp:txBody>
      <dsp:txXfrm rot="-5400000">
        <a:off x="1252217" y="789115"/>
        <a:ext cx="957012" cy="1100013"/>
      </dsp:txXfrm>
    </dsp:sp>
    <dsp:sp modelId="{EEC99B0D-3D4F-43D6-8129-F547BAECF4B3}">
      <dsp:nvSpPr>
        <dsp:cNvPr id="0" name=""/>
        <dsp:cNvSpPr/>
      </dsp:nvSpPr>
      <dsp:spPr>
        <a:xfrm rot="5400000">
          <a:off x="1679585" y="2000408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-2941338"/>
                <a:satOff val="-4091"/>
                <a:lumOff val="-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941338"/>
                <a:satOff val="-4091"/>
                <a:lumOff val="-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941338"/>
                <a:satOff val="-4091"/>
                <a:lumOff val="-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/>
            <a:t>Decision-making:</a:t>
          </a:r>
          <a:r>
            <a:rPr lang="en-US" sz="900" kern="1200"/>
            <a:t> Provides evidence to guide project adjustments and strategic decisions</a:t>
          </a:r>
          <a:r>
            <a:rPr lang="en-US" sz="800" kern="1200"/>
            <a:t>.</a:t>
          </a:r>
        </a:p>
      </dsp:txBody>
      <dsp:txXfrm rot="-5400000">
        <a:off x="2000120" y="2145568"/>
        <a:ext cx="957012" cy="1100013"/>
      </dsp:txXfrm>
    </dsp:sp>
    <dsp:sp modelId="{938F7F43-A3A1-4701-937D-93D0BCED6D6E}">
      <dsp:nvSpPr>
        <dsp:cNvPr id="0" name=""/>
        <dsp:cNvSpPr/>
      </dsp:nvSpPr>
      <dsp:spPr>
        <a:xfrm>
          <a:off x="0" y="2216149"/>
          <a:ext cx="1725930" cy="958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3D9FC-1CDF-47A0-9A1E-22DA874F4FFF}">
      <dsp:nvSpPr>
        <dsp:cNvPr id="0" name=""/>
        <dsp:cNvSpPr/>
      </dsp:nvSpPr>
      <dsp:spPr>
        <a:xfrm rot="5400000">
          <a:off x="3181144" y="2000408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-4412007"/>
                <a:satOff val="-6137"/>
                <a:lumOff val="-2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412007"/>
                <a:satOff val="-6137"/>
                <a:lumOff val="-2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412007"/>
                <a:satOff val="-6137"/>
                <a:lumOff val="-2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/>
            <a:t>Learning:</a:t>
          </a:r>
          <a:r>
            <a:rPr lang="en-US" sz="900" kern="1200"/>
            <a:t> Helps identify successes, failures, and areas for improvement</a:t>
          </a:r>
          <a:r>
            <a:rPr lang="en-US" sz="1100" kern="1200"/>
            <a:t>.</a:t>
          </a:r>
        </a:p>
      </dsp:txBody>
      <dsp:txXfrm rot="-5400000">
        <a:off x="3501679" y="2145568"/>
        <a:ext cx="957012" cy="1100013"/>
      </dsp:txXfrm>
    </dsp:sp>
    <dsp:sp modelId="{BF51638C-A5E8-4E12-8B2C-754DA6D38122}">
      <dsp:nvSpPr>
        <dsp:cNvPr id="0" name=""/>
        <dsp:cNvSpPr/>
      </dsp:nvSpPr>
      <dsp:spPr>
        <a:xfrm rot="5400000">
          <a:off x="2433241" y="3356861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-5882676"/>
                <a:satOff val="-8182"/>
                <a:lumOff val="-31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882676"/>
                <a:satOff val="-8182"/>
                <a:lumOff val="-31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882676"/>
                <a:satOff val="-8182"/>
                <a:lumOff val="-31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/>
            <a:t>Tracking progress:</a:t>
          </a:r>
          <a:r>
            <a:rPr lang="en-US" sz="900" kern="1200"/>
            <a:t> Monitors achievement against objectives, milestones, and indicators</a:t>
          </a:r>
          <a:r>
            <a:rPr lang="en-US" sz="800" kern="1200"/>
            <a:t>.</a:t>
          </a:r>
        </a:p>
      </dsp:txBody>
      <dsp:txXfrm rot="-5400000">
        <a:off x="2753776" y="3502021"/>
        <a:ext cx="957012" cy="1100013"/>
      </dsp:txXfrm>
    </dsp:sp>
    <dsp:sp modelId="{2F407E32-C9C5-4E6B-A3E5-D485814AE11E}">
      <dsp:nvSpPr>
        <dsp:cNvPr id="0" name=""/>
        <dsp:cNvSpPr/>
      </dsp:nvSpPr>
      <dsp:spPr>
        <a:xfrm>
          <a:off x="3969639" y="3572602"/>
          <a:ext cx="1783461" cy="958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349E0-CAD3-46F9-AC9A-2ED85A9C3C4E}">
      <dsp:nvSpPr>
        <dsp:cNvPr id="0" name=""/>
        <dsp:cNvSpPr/>
      </dsp:nvSpPr>
      <dsp:spPr>
        <a:xfrm rot="5400000">
          <a:off x="931682" y="3356861"/>
          <a:ext cx="1598083" cy="1390332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/>
            <a:t>Compliance:</a:t>
          </a:r>
          <a:r>
            <a:rPr lang="en-US" sz="900" kern="1200"/>
            <a:t> Meets legal, donor, and organizational requirements.</a:t>
          </a:r>
        </a:p>
      </dsp:txBody>
      <dsp:txXfrm rot="-5400000">
        <a:off x="1252217" y="3502021"/>
        <a:ext cx="957012" cy="11000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6A78E-D230-4811-85AE-FBD8126EEE03}">
      <dsp:nvSpPr>
        <dsp:cNvPr id="0" name=""/>
        <dsp:cNvSpPr/>
      </dsp:nvSpPr>
      <dsp:spPr>
        <a:xfrm>
          <a:off x="99377" y="662"/>
          <a:ext cx="3098233" cy="18589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/>
            <a:t>Field Staff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Collect data, document activities</a:t>
          </a:r>
          <a:r>
            <a:rPr lang="en-US" sz="2100" b="1" kern="1200"/>
            <a:t> </a:t>
          </a:r>
          <a:endParaRPr lang="en-US" sz="2100" kern="1200"/>
        </a:p>
      </dsp:txBody>
      <dsp:txXfrm>
        <a:off x="153823" y="55108"/>
        <a:ext cx="2989341" cy="1750048"/>
      </dsp:txXfrm>
    </dsp:sp>
    <dsp:sp modelId="{93DA40D3-BB8B-4E42-86A4-CFA04E2552EF}">
      <dsp:nvSpPr>
        <dsp:cNvPr id="0" name=""/>
        <dsp:cNvSpPr/>
      </dsp:nvSpPr>
      <dsp:spPr>
        <a:xfrm>
          <a:off x="3470255" y="545951"/>
          <a:ext cx="656825" cy="7683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3470255" y="699623"/>
        <a:ext cx="459778" cy="461017"/>
      </dsp:txXfrm>
    </dsp:sp>
    <dsp:sp modelId="{3BF46BCC-4361-45D4-B9A3-91C997CD03B2}">
      <dsp:nvSpPr>
        <dsp:cNvPr id="0" name=""/>
        <dsp:cNvSpPr/>
      </dsp:nvSpPr>
      <dsp:spPr>
        <a:xfrm>
          <a:off x="4436904" y="662"/>
          <a:ext cx="3098233" cy="18589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/>
            <a:t>Project Coordinators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Verify, analyze, and consolidate data</a:t>
          </a:r>
          <a:r>
            <a:rPr lang="en-US" sz="2100" b="1" kern="1200"/>
            <a:t> </a:t>
          </a:r>
          <a:endParaRPr lang="en-US" sz="2100" kern="1200"/>
        </a:p>
      </dsp:txBody>
      <dsp:txXfrm>
        <a:off x="4491350" y="55108"/>
        <a:ext cx="2989341" cy="1750048"/>
      </dsp:txXfrm>
    </dsp:sp>
    <dsp:sp modelId="{5E3C24E5-8CB3-497E-A6A6-B661FB716DC0}">
      <dsp:nvSpPr>
        <dsp:cNvPr id="0" name=""/>
        <dsp:cNvSpPr/>
      </dsp:nvSpPr>
      <dsp:spPr>
        <a:xfrm>
          <a:off x="7807782" y="545951"/>
          <a:ext cx="656825" cy="7683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7807782" y="699623"/>
        <a:ext cx="459778" cy="461017"/>
      </dsp:txXfrm>
    </dsp:sp>
    <dsp:sp modelId="{7F6CF9B3-6AD4-42ED-B0FD-C545BEB9FBE9}">
      <dsp:nvSpPr>
        <dsp:cNvPr id="0" name=""/>
        <dsp:cNvSpPr/>
      </dsp:nvSpPr>
      <dsp:spPr>
        <a:xfrm>
          <a:off x="8774431" y="662"/>
          <a:ext cx="3098233" cy="18589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/>
            <a:t>MEAL/Program Manager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Review and submit reports</a:t>
          </a:r>
        </a:p>
      </dsp:txBody>
      <dsp:txXfrm>
        <a:off x="8828877" y="55108"/>
        <a:ext cx="2989341" cy="1750048"/>
      </dsp:txXfrm>
    </dsp:sp>
    <dsp:sp modelId="{F778DDA3-20ED-4A37-9D29-7A8CB31DD14E}">
      <dsp:nvSpPr>
        <dsp:cNvPr id="0" name=""/>
        <dsp:cNvSpPr/>
      </dsp:nvSpPr>
      <dsp:spPr>
        <a:xfrm rot="5400000">
          <a:off x="9995135" y="2076479"/>
          <a:ext cx="656825" cy="7683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-5400000">
        <a:off x="10093040" y="2132247"/>
        <a:ext cx="461017" cy="459778"/>
      </dsp:txXfrm>
    </dsp:sp>
    <dsp:sp modelId="{DAC7A01E-ED23-4FFE-9D5E-3FAE5FC89E7B}">
      <dsp:nvSpPr>
        <dsp:cNvPr id="0" name=""/>
        <dsp:cNvSpPr/>
      </dsp:nvSpPr>
      <dsp:spPr>
        <a:xfrm>
          <a:off x="8774431" y="3098896"/>
          <a:ext cx="3098233" cy="18589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/>
            <a:t>Executive/Board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Oversight and strategic decisions</a:t>
          </a:r>
          <a:r>
            <a:rPr lang="en-US" sz="2100" b="1" kern="1200"/>
            <a:t> </a:t>
          </a:r>
          <a:endParaRPr lang="en-US" sz="2100" kern="1200"/>
        </a:p>
      </dsp:txBody>
      <dsp:txXfrm>
        <a:off x="8828877" y="3153342"/>
        <a:ext cx="2989341" cy="1750048"/>
      </dsp:txXfrm>
    </dsp:sp>
    <dsp:sp modelId="{E4F8668B-44F8-465E-8F9D-E310A749D005}">
      <dsp:nvSpPr>
        <dsp:cNvPr id="0" name=""/>
        <dsp:cNvSpPr/>
      </dsp:nvSpPr>
      <dsp:spPr>
        <a:xfrm rot="10800000">
          <a:off x="7844961" y="3644185"/>
          <a:ext cx="656825" cy="7683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8042008" y="3797857"/>
        <a:ext cx="459778" cy="461017"/>
      </dsp:txXfrm>
    </dsp:sp>
    <dsp:sp modelId="{4568B433-B30D-45C5-9858-0C166243AA77}">
      <dsp:nvSpPr>
        <dsp:cNvPr id="0" name=""/>
        <dsp:cNvSpPr/>
      </dsp:nvSpPr>
      <dsp:spPr>
        <a:xfrm>
          <a:off x="4436904" y="3098896"/>
          <a:ext cx="3098233" cy="18589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Donor</a:t>
          </a:r>
        </a:p>
      </dsp:txBody>
      <dsp:txXfrm>
        <a:off x="4491350" y="3153342"/>
        <a:ext cx="2989341" cy="17500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E54EE-F65A-4233-9E94-37C63AD94363}">
      <dsp:nvSpPr>
        <dsp:cNvPr id="0" name=""/>
        <dsp:cNvSpPr/>
      </dsp:nvSpPr>
      <dsp:spPr>
        <a:xfrm>
          <a:off x="5766215" y="2105506"/>
          <a:ext cx="2573396" cy="2573396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/>
            <a:t>Evidence Integration:</a:t>
          </a:r>
          <a:r>
            <a:rPr lang="en-US" sz="800" kern="1200" dirty="0"/>
            <a:t> Synthesizing findings from quantitative monitoring, formal evaluations, and qualitative stakeholder feedback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/>
            <a:t>Knowledge Stewardship:</a:t>
          </a:r>
          <a:r>
            <a:rPr lang="en-US" sz="800" kern="1200" dirty="0"/>
            <a:t> Documenting both successes and failures to build a "Community Knowledge Bank" that informs future generations and prevents the repetition of errors.</a:t>
          </a:r>
        </a:p>
      </dsp:txBody>
      <dsp:txXfrm>
        <a:off x="6283582" y="2708312"/>
        <a:ext cx="1538662" cy="1322778"/>
      </dsp:txXfrm>
    </dsp:sp>
    <dsp:sp modelId="{2CE4D24B-8B39-4A83-B874-866E1764F588}">
      <dsp:nvSpPr>
        <dsp:cNvPr id="0" name=""/>
        <dsp:cNvSpPr/>
      </dsp:nvSpPr>
      <dsp:spPr>
        <a:xfrm>
          <a:off x="4268966" y="1497248"/>
          <a:ext cx="1871561" cy="1871561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/>
            <a:t>Agile Adjustments:</a:t>
          </a:r>
          <a:r>
            <a:rPr lang="en-US" sz="800" kern="1200"/>
            <a:t> Proactively modifying strategies, activity designs, or resource allocations in response to real-time data</a:t>
          </a:r>
        </a:p>
      </dsp:txBody>
      <dsp:txXfrm>
        <a:off x="4740137" y="1971267"/>
        <a:ext cx="929219" cy="923523"/>
      </dsp:txXfrm>
    </dsp:sp>
    <dsp:sp modelId="{92FB41A4-4FD6-41A2-87CF-627995764AAE}">
      <dsp:nvSpPr>
        <dsp:cNvPr id="0" name=""/>
        <dsp:cNvSpPr/>
      </dsp:nvSpPr>
      <dsp:spPr>
        <a:xfrm rot="20700000">
          <a:off x="5317231" y="206062"/>
          <a:ext cx="1833747" cy="1833747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/>
            <a:t>Risk Mitigation: Identifying emerging challenges early and pivoting to protect the project's Cultural Integrity and Fiduciary Stability</a:t>
          </a:r>
        </a:p>
      </dsp:txBody>
      <dsp:txXfrm rot="-20700000">
        <a:off x="5719426" y="608257"/>
        <a:ext cx="1029358" cy="1029358"/>
      </dsp:txXfrm>
    </dsp:sp>
    <dsp:sp modelId="{A76E5E39-1E52-438C-874C-76D09170B3F5}">
      <dsp:nvSpPr>
        <dsp:cNvPr id="0" name=""/>
        <dsp:cNvSpPr/>
      </dsp:nvSpPr>
      <dsp:spPr>
        <a:xfrm>
          <a:off x="5573691" y="1714134"/>
          <a:ext cx="3293947" cy="3293947"/>
        </a:xfrm>
        <a:prstGeom prst="circularArrow">
          <a:avLst>
            <a:gd name="adj1" fmla="val 4688"/>
            <a:gd name="adj2" fmla="val 299029"/>
            <a:gd name="adj3" fmla="val 2526642"/>
            <a:gd name="adj4" fmla="val 15838890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DFEA3-1A0A-4B10-AADA-728D0439457C}">
      <dsp:nvSpPr>
        <dsp:cNvPr id="0" name=""/>
        <dsp:cNvSpPr/>
      </dsp:nvSpPr>
      <dsp:spPr>
        <a:xfrm>
          <a:off x="3937516" y="1081063"/>
          <a:ext cx="2393258" cy="239325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9AF2F-7257-4649-B4FB-EEB6EDB74703}">
      <dsp:nvSpPr>
        <dsp:cNvPr id="0" name=""/>
        <dsp:cNvSpPr/>
      </dsp:nvSpPr>
      <dsp:spPr>
        <a:xfrm>
          <a:off x="4893066" y="-197676"/>
          <a:ext cx="2580415" cy="258041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8932F-7369-422B-A053-E1BCEFAD003C}">
      <dsp:nvSpPr>
        <dsp:cNvPr id="0" name=""/>
        <dsp:cNvSpPr/>
      </dsp:nvSpPr>
      <dsp:spPr>
        <a:xfrm>
          <a:off x="3275541" y="776247"/>
          <a:ext cx="5157007" cy="5157007"/>
        </a:xfrm>
        <a:prstGeom prst="blockArc">
          <a:avLst>
            <a:gd name="adj1" fmla="val 1188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71362-B94D-477B-9297-6B0DBFE11227}">
      <dsp:nvSpPr>
        <dsp:cNvPr id="0" name=""/>
        <dsp:cNvSpPr/>
      </dsp:nvSpPr>
      <dsp:spPr>
        <a:xfrm>
          <a:off x="3275541" y="776247"/>
          <a:ext cx="5157007" cy="5157007"/>
        </a:xfrm>
        <a:prstGeom prst="blockArc">
          <a:avLst>
            <a:gd name="adj1" fmla="val 7560000"/>
            <a:gd name="adj2" fmla="val 1188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A806C-21CE-442C-AD1F-CC430EBBD612}">
      <dsp:nvSpPr>
        <dsp:cNvPr id="0" name=""/>
        <dsp:cNvSpPr/>
      </dsp:nvSpPr>
      <dsp:spPr>
        <a:xfrm>
          <a:off x="3275541" y="776247"/>
          <a:ext cx="5157007" cy="5157007"/>
        </a:xfrm>
        <a:prstGeom prst="blockArc">
          <a:avLst>
            <a:gd name="adj1" fmla="val 3240000"/>
            <a:gd name="adj2" fmla="val 756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12BE4-009C-47D2-9465-22394519E9D5}">
      <dsp:nvSpPr>
        <dsp:cNvPr id="0" name=""/>
        <dsp:cNvSpPr/>
      </dsp:nvSpPr>
      <dsp:spPr>
        <a:xfrm>
          <a:off x="3275541" y="776247"/>
          <a:ext cx="5157007" cy="5157007"/>
        </a:xfrm>
        <a:prstGeom prst="blockArc">
          <a:avLst>
            <a:gd name="adj1" fmla="val 20520000"/>
            <a:gd name="adj2" fmla="val 324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1BA85-781F-4700-B405-743936D30FC7}">
      <dsp:nvSpPr>
        <dsp:cNvPr id="0" name=""/>
        <dsp:cNvSpPr/>
      </dsp:nvSpPr>
      <dsp:spPr>
        <a:xfrm>
          <a:off x="3275541" y="776247"/>
          <a:ext cx="5157007" cy="5157007"/>
        </a:xfrm>
        <a:prstGeom prst="blockArc">
          <a:avLst>
            <a:gd name="adj1" fmla="val 16200000"/>
            <a:gd name="adj2" fmla="val 2052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C8FFCF-5CD1-4AAC-AB5F-5AFB2DC8DF40}">
      <dsp:nvSpPr>
        <dsp:cNvPr id="0" name=""/>
        <dsp:cNvSpPr/>
      </dsp:nvSpPr>
      <dsp:spPr>
        <a:xfrm>
          <a:off x="4666371" y="2167077"/>
          <a:ext cx="2375347" cy="23753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Effective communication methods</a:t>
          </a:r>
        </a:p>
      </dsp:txBody>
      <dsp:txXfrm>
        <a:off x="5014233" y="2514939"/>
        <a:ext cx="1679623" cy="1679623"/>
      </dsp:txXfrm>
    </dsp:sp>
    <dsp:sp modelId="{B2C2288D-39F0-4797-943E-2B5F1C4F6802}">
      <dsp:nvSpPr>
        <dsp:cNvPr id="0" name=""/>
        <dsp:cNvSpPr/>
      </dsp:nvSpPr>
      <dsp:spPr>
        <a:xfrm>
          <a:off x="5022673" y="4734"/>
          <a:ext cx="1662743" cy="1662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Written Communication:</a:t>
          </a:r>
          <a:r>
            <a:rPr lang="en-US" sz="1100" kern="1200"/>
            <a:t> Reports, newsletters, policy briefs, case studies</a:t>
          </a:r>
        </a:p>
      </dsp:txBody>
      <dsp:txXfrm>
        <a:off x="5266176" y="248237"/>
        <a:ext cx="1175737" cy="1175737"/>
      </dsp:txXfrm>
    </dsp:sp>
    <dsp:sp modelId="{E4879BBC-B188-4FCE-8523-386362530E01}">
      <dsp:nvSpPr>
        <dsp:cNvPr id="0" name=""/>
        <dsp:cNvSpPr/>
      </dsp:nvSpPr>
      <dsp:spPr>
        <a:xfrm>
          <a:off x="7418047" y="1745075"/>
          <a:ext cx="1662743" cy="1662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Verbal Communication:</a:t>
          </a:r>
          <a:r>
            <a:rPr lang="en-US" sz="1100" kern="1200"/>
            <a:t> Meetings, presentations, community dialogues, staff briefings</a:t>
          </a:r>
        </a:p>
      </dsp:txBody>
      <dsp:txXfrm>
        <a:off x="7661550" y="1988578"/>
        <a:ext cx="1175737" cy="1175737"/>
      </dsp:txXfrm>
    </dsp:sp>
    <dsp:sp modelId="{CCC76419-72E4-4485-825D-F5969514E1F0}">
      <dsp:nvSpPr>
        <dsp:cNvPr id="0" name=""/>
        <dsp:cNvSpPr/>
      </dsp:nvSpPr>
      <dsp:spPr>
        <a:xfrm>
          <a:off x="6503096" y="4561006"/>
          <a:ext cx="1662743" cy="1662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Digital Communication:</a:t>
          </a:r>
          <a:r>
            <a:rPr lang="en-US" sz="1100" kern="1200"/>
            <a:t> Emails, project dashboards, social media, WhatsApp group</a:t>
          </a:r>
        </a:p>
      </dsp:txBody>
      <dsp:txXfrm>
        <a:off x="6746599" y="4804509"/>
        <a:ext cx="1175737" cy="1175737"/>
      </dsp:txXfrm>
    </dsp:sp>
    <dsp:sp modelId="{AA2DAC6E-A6FA-4726-A78E-0F33A2C120A3}">
      <dsp:nvSpPr>
        <dsp:cNvPr id="0" name=""/>
        <dsp:cNvSpPr/>
      </dsp:nvSpPr>
      <dsp:spPr>
        <a:xfrm>
          <a:off x="3542251" y="4561006"/>
          <a:ext cx="1662743" cy="1662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Participatory Communication:</a:t>
          </a:r>
          <a:r>
            <a:rPr lang="en-US" sz="1100" kern="1200"/>
            <a:t> Community forums, focus groups, storytelling sessions</a:t>
          </a:r>
        </a:p>
      </dsp:txBody>
      <dsp:txXfrm>
        <a:off x="3785754" y="4804509"/>
        <a:ext cx="1175737" cy="1175737"/>
      </dsp:txXfrm>
    </dsp:sp>
    <dsp:sp modelId="{C10BDA61-CD51-4563-B734-1B4A2F560C06}">
      <dsp:nvSpPr>
        <dsp:cNvPr id="0" name=""/>
        <dsp:cNvSpPr/>
      </dsp:nvSpPr>
      <dsp:spPr>
        <a:xfrm>
          <a:off x="2627299" y="1745075"/>
          <a:ext cx="1662743" cy="1662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/>
            <a:t>Visual Communication:</a:t>
          </a:r>
          <a:r>
            <a:rPr lang="en-US" sz="1100" kern="1200"/>
            <a:t> Infographics, charts, dashboards, videos, photos</a:t>
          </a:r>
        </a:p>
      </dsp:txBody>
      <dsp:txXfrm>
        <a:off x="2870802" y="1988578"/>
        <a:ext cx="1175737" cy="1175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2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1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8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5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8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9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2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8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3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50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DBEBE-3868-4515-B8FA-EDD6E562F9F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Haga clic para editar el estilo del título maestro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Editar estilos de texto maestro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DBEBE-3868-4515-B8FA-EDD6E562F9F8}" type="datetimeFigureOut">
              <a:rPr lang="en-US" smtClean="0"/>
              <a:t>14/01/2026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1176A-2F8F-4362-BFC7-4BF62E9A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4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591612" y="678730"/>
            <a:ext cx="53355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MÓDULO</a:t>
            </a:r>
            <a:r>
              <a:rPr lang="en-US" sz="5400" b="1" dirty="0"/>
              <a:t> 4: Comunicación y presentación de informes</a:t>
            </a:r>
          </a:p>
        </p:txBody>
      </p:sp>
    </p:spTree>
    <p:extLst>
      <p:ext uri="{BB962C8B-B14F-4D97-AF65-F5344CB8AC3E}">
        <p14:creationId xmlns:p14="http://schemas.microsoft.com/office/powerpoint/2010/main" val="76452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1658" y="103695"/>
            <a:ext cx="46474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Importancia de la comunicación </a:t>
            </a:r>
          </a:p>
          <a:p>
            <a:endParaRPr lang="en-US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-133626" y="2579687"/>
            <a:ext cx="14135652" cy="703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1658" y="924907"/>
            <a:ext cx="830501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 través de una comunicación eficaz, se logran los siguientes objetivos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pic>
        <p:nvPicPr>
          <p:cNvPr id="7" name="Picture 6" descr="Importance Of Effective Communication: Key Benefits And Impact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5" r="106" b="13201"/>
          <a:stretch/>
        </p:blipFill>
        <p:spPr bwMode="auto">
          <a:xfrm>
            <a:off x="216816" y="1602015"/>
            <a:ext cx="11755226" cy="50533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362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487917" y="1378811"/>
            <a:ext cx="5458119" cy="34778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La presentación de informes </a:t>
            </a:r>
            <a:r>
              <a:rPr lang="en-US" sz="2000" dirty="0"/>
              <a:t>proporciona información precisa y oportuna que respalda la rendición de cuentas y la toma de decisiones informadas. El aprendizaje y la adaptación transforman los datos en mejoras prácticas que aumentan </a:t>
            </a:r>
            <a:r>
              <a:rPr lang="en-US" sz="2000" dirty="0" smtClean="0"/>
              <a:t>la eficacia</a:t>
            </a:r>
            <a:r>
              <a:rPr lang="en-US" sz="2000" dirty="0"/>
              <a:t> de los proyectos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Por su parte, </a:t>
            </a:r>
            <a:r>
              <a:rPr lang="en-US" sz="2000" dirty="0"/>
              <a:t>la comunicación garantiza que los conocimientos y los resultados se compartan de forma clara y eficaz con las partes interesadas. En conjunto, estos pilares interrelacionados de la gestión eficaz de proyectos refuerzan la transparencia, mejoran los resultados de los programas y generan confianza entre las comunidades, los donantes y los socios.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40403" y="794036"/>
            <a:ext cx="4892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Conclusión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359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83843" y="1661302"/>
            <a:ext cx="48925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/>
              <a:t>FIN</a:t>
            </a:r>
            <a:endParaRPr lang="en-US" sz="9600" b="1" dirty="0" smtClean="0"/>
          </a:p>
        </p:txBody>
      </p:sp>
    </p:spTree>
    <p:extLst>
      <p:ext uri="{BB962C8B-B14F-4D97-AF65-F5344CB8AC3E}">
        <p14:creationId xmlns:p14="http://schemas.microsoft.com/office/powerpoint/2010/main" val="326313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610465" y="2149312"/>
            <a:ext cx="53355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La presentación de </a:t>
            </a:r>
            <a:r>
              <a:rPr lang="en-US" sz="2000" dirty="0"/>
              <a:t>informes es</a:t>
            </a:r>
            <a:r>
              <a:rPr lang="en-US" sz="2000" dirty="0" smtClean="0"/>
              <a:t> la </a:t>
            </a:r>
            <a:r>
              <a:rPr lang="en-US" sz="2000" dirty="0"/>
              <a:t>documentación y el intercambio </a:t>
            </a:r>
            <a:r>
              <a:rPr lang="en-US" sz="2000" dirty="0" smtClean="0"/>
              <a:t>sistemáticos </a:t>
            </a:r>
            <a:r>
              <a:rPr lang="en-US" sz="2000" dirty="0"/>
              <a:t>de información. La presentación de informes suele realizarse para mostrar el progreso, los resultados, los retos y las lecciones aprendidas en un proyecto u organización.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40403" y="794036"/>
            <a:ext cx="48925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La presentación de informes y su importancia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769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14="http://schemas.microsoft.com/office/drawing/2010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591612" y="678730"/>
            <a:ext cx="5335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Por qué es importante informar;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87917" y="1348033"/>
            <a:ext cx="5458119" cy="42609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004487926"/>
              </p:ext>
            </p:extLst>
          </p:nvPr>
        </p:nvGraphicFramePr>
        <p:xfrm>
          <a:off x="3219450" y="1466849"/>
          <a:ext cx="5753100" cy="5391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71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14="http://schemas.microsoft.com/office/powerpoint/2010/main"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94268"/>
            <a:ext cx="11510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Tipos de informes</a:t>
            </a:r>
          </a:p>
          <a:p>
            <a:r>
              <a:rPr lang="en-US" dirty="0"/>
              <a:t>Los informes son la herramienta principal para la transparencia y la toma de decisiones. Los informes se clasifican según su finalidad, público destinatario y frecuencia de presentación. Los tipos más comunes son los siguientes: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172361"/>
              </p:ext>
            </p:extLst>
          </p:nvPr>
        </p:nvGraphicFramePr>
        <p:xfrm>
          <a:off x="28281" y="1017596"/>
          <a:ext cx="12192000" cy="584040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9821251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7587260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6259079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72986350"/>
                    </a:ext>
                  </a:extLst>
                </a:gridCol>
              </a:tblGrid>
              <a:tr h="4599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Tipo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Finalidad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Destinatarios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Frecuencia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20169471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Informe de progreso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Realiza un seguimiento de las actividades y los resultados de los proyectos en curso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Donantes, dirección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Mensual/Trimestral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67475049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Informe financiero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Detalla el uso del presupuesto, los gastos y el cumplimiento financiero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Donantes, equipo financiero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Mensual/trimestral/anual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32491031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Informe narrativo/histórico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Describe los logros, los retos y las lecciones aprendidas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Partes interesadas, comunidad, donantes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Hitos del proyecto o línea final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08827244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Informe de evaluación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Evalúa la eficacia, el impacto y la relevancia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Donantes, dirección, responsables políticos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medio plazo o final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95097050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Informe anual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Resume los logros anuales, las finanzas y las actualizaciones estratégicas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Público, donantes, junta directiva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Anual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4763013"/>
                  </a:ext>
                </a:extLst>
              </a:tr>
              <a:tr h="8967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Informe ad hoc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Eventos específicos, incidentes o actualizaciones urgentes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Dirección, socios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Según sea necesario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8729584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14="http://schemas.microsoft.com/office/drawing/2010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5671" y="895547"/>
            <a:ext cx="11510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Una </a:t>
            </a:r>
            <a:r>
              <a:rPr lang="en-US" dirty="0"/>
              <a:t>estructura jerárquica</a:t>
            </a:r>
            <a:r>
              <a:rPr lang="en-US" dirty="0" smtClean="0"/>
              <a:t> bien definida </a:t>
            </a:r>
            <a:r>
              <a:rPr lang="en-US" dirty="0"/>
              <a:t>garantiza claridad, eficiencia y responsabilidad. Los elementos comunes incluyen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91236134"/>
              </p:ext>
            </p:extLst>
          </p:nvPr>
        </p:nvGraphicFramePr>
        <p:xfrm>
          <a:off x="122548" y="1828799"/>
          <a:ext cx="11972042" cy="4958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44338" y="367645"/>
            <a:ext cx="36764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Estructuras jerárquicas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2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14="http://schemas.microsoft.com/office/drawing/2010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5671" y="895547"/>
            <a:ext cx="11510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 aprendizaje </a:t>
            </a:r>
            <a:r>
              <a:rPr lang="en-US" dirty="0"/>
              <a:t>y la adaptación representan la transición de la recopilación de datos a la acción estratégica. Este proceso, a menudo denominado «gestión adaptativa», garantiza que los proyectos sigan siendo resilientes, respondan a las necesidades de la comunidad y estén alineados con los objetivos a largo plazo.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44338" y="367645"/>
            <a:ext cx="36764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Aprendizaje y adaptación</a:t>
            </a:r>
          </a:p>
          <a:p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13122" y="2080115"/>
            <a:ext cx="12000321" cy="4678903"/>
            <a:chOff x="113122" y="2080115"/>
            <a:chExt cx="12000321" cy="4678903"/>
          </a:xfrm>
        </p:grpSpPr>
        <p:graphicFrame>
          <p:nvGraphicFramePr>
            <p:cNvPr id="6" name="Diagram 5"/>
            <p:cNvGraphicFramePr/>
            <p:nvPr>
              <p:extLst>
                <p:ext uri="{D42A27DB-BD31-4B8C-83A1-F6EECF244321}">
                  <p14:modId xmlns:p14="http://schemas.microsoft.com/office/powerpoint/2010/main" val="3940494668"/>
                </p:ext>
              </p:extLst>
            </p:nvPr>
          </p:nvGraphicFramePr>
          <p:xfrm>
            <a:off x="113122" y="2080115"/>
            <a:ext cx="12000321" cy="467890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7" name="Text Box 7"/>
            <p:cNvSpPr txBox="1"/>
            <p:nvPr/>
          </p:nvSpPr>
          <p:spPr>
            <a:xfrm rot="18362634">
              <a:off x="3482350" y="2603442"/>
              <a:ext cx="1778635" cy="786765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8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ADAPTACIÓN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6"/>
            <p:cNvSpPr txBox="1"/>
            <p:nvPr/>
          </p:nvSpPr>
          <p:spPr>
            <a:xfrm rot="5196116">
              <a:off x="8533083" y="4816182"/>
              <a:ext cx="1536065" cy="786765"/>
            </a:xfrm>
            <a:prstGeom prst="rect">
              <a:avLst/>
            </a:prstGeom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800" b="1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APRENDIZAJE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29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0"/>
            <a:ext cx="12511854" cy="6857999"/>
            <a:chOff x="1" y="0"/>
            <a:chExt cx="12511854" cy="68579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0"/>
              <a:ext cx="12511854" cy="685799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pic>
        <p:sp>
          <p:nvSpPr>
            <p:cNvPr id="6" name="Rectangle 5"/>
            <p:cNvSpPr/>
            <p:nvPr/>
          </p:nvSpPr>
          <p:spPr>
            <a:xfrm>
              <a:off x="3487918" y="546755"/>
              <a:ext cx="5458119" cy="337479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588142" y="1961210"/>
            <a:ext cx="53355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Una</a:t>
            </a:r>
            <a:r>
              <a:rPr lang="en-US" sz="2000" dirty="0" smtClean="0"/>
              <a:t> buena </a:t>
            </a:r>
            <a:r>
              <a:rPr lang="en-US" sz="2000" dirty="0"/>
              <a:t>comunicación informativa es clara, sencilla y centrada en el público. Utiliza formatos organizados, elementos visuales y un lenguaje sencillo, evita la jerga, garantiza la precisión mediante un análisis adecuado y presenta la información de manera que ayude a las partes interesadas a comprenderla y actuar rápidamente.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40403" y="794036"/>
            <a:ext cx="48925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Comunicación eficaz en la presentación de informes 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55697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14="http://schemas.microsoft.com/office/drawing/2010/main"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72619" y="103695"/>
            <a:ext cx="3676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Principios clave para una presentación de informes eficaz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893645"/>
              </p:ext>
            </p:extLst>
          </p:nvPr>
        </p:nvGraphicFramePr>
        <p:xfrm>
          <a:off x="0" y="518473"/>
          <a:ext cx="12192000" cy="633952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53255822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84169039"/>
                    </a:ext>
                  </a:extLst>
                </a:gridCol>
              </a:tblGrid>
              <a:tr h="4344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Principio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Descripción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95713549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Claridad y simplicidad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Utilice un lenguaje claro y directo que sea fácil de entender, evitando la jerga y las expresiones demasiado complejas, de modo que los mensajes clave se entiendan de inmediato.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30618319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Concisa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Presente la información de forma breve y directa, centrándose en los puntos esenciales y eliminando los detalles innecesarios para respetar el tiempo del lector.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19840027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Enfoque en el público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Adapte el contenido, el tono y el nivel de detalle a las necesidades y expectativas del público destinatario, como donantes, directivos o partes interesadas de la comunidad.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4350704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Estructura y formato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Organice la información de forma lógica utilizando encabezados, viñetas, tablas y gráficos, con un espaciado adecuado para mejorar la legibilidad y la comprensión.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36615152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Precisión y pruebas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Asegúrese de que toda la información sea correcta, esté verificada y respaldada por datos y análisis fiables, con las referencias adecuadas cuando sea necesario.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95747822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Exhaustividad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Proporcione toda la información necesaria para explicar completamente la situación o los resultados, manteniendo la claridad y la brevedad.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4703525"/>
                  </a:ext>
                </a:extLst>
              </a:tr>
              <a:tr h="8435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Aplicabilidad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</a:rPr>
                        <a:t>Destaque las ideas prácticas, las conclusiones claras y las recomendaciones específicas o los pasos siguientes que los lectores puedan poner en práctica fácilmente.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8742674"/>
                  </a:ext>
                </a:extLst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-133626" y="2579687"/>
            <a:ext cx="14135652" cy="703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1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14="http://schemas.microsoft.com/office/drawing/2010/main"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5345" y="2662235"/>
            <a:ext cx="14135652" cy="626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72619" y="103695"/>
            <a:ext cx="36764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Métodos de comunicación</a:t>
            </a:r>
          </a:p>
          <a:p>
            <a:endParaRPr lang="en-US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-133626" y="2579687"/>
            <a:ext cx="14135652" cy="703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04883491"/>
              </p:ext>
            </p:extLst>
          </p:nvPr>
        </p:nvGraphicFramePr>
        <p:xfrm>
          <a:off x="0" y="584462"/>
          <a:ext cx="11708091" cy="6273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33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809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 Presentation</dc:title>
  <dc:creator>LENOVO</dc:creator>
  <lastModifiedBy>LENOVO</lastModifiedBy>
  <revision>5</revision>
  <dcterms:created xsi:type="dcterms:W3CDTF">2026-01-14T17:11:43.0000000Z</dcterms:created>
  <dcterms:modified xsi:type="dcterms:W3CDTF">2026-01-14T17:45:08.0000000Z</dcterms:modified>
  <keywords>, docId:95A725991F117D65CCBE5AAC5F8CC336</keywords>
</coreProperties>
</file>