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3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AA83666D-AA11-4A16-A08A-E55E0BC51D3A}" type="doc">
      <dgm:prSet loTypeId="urn:microsoft.com/office/officeart/2005/8/layout/radial6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2308601-F7A0-4D44-BB05-9594D6B4257F}">
      <dgm:prSet phldrT="[Text]"/>
      <dgm:spPr/>
      <dgm:t>
        <a:bodyPr/>
        <a:lstStyle/>
        <a:p>
          <a:r>
            <a:rPr lang="en-US"/>
            <a:t>Organización indígena (control)</a:t>
          </a:r>
        </a:p>
      </dgm:t>
    </dgm:pt>
    <dgm:pt modelId="{F99DDED7-1359-425E-867A-7C016291F5A9}" type="parTrans" cxnId="{4E4E6352-3538-4047-86B7-EE22C56D62AE}">
      <dgm:prSet/>
      <dgm:spPr/>
      <dgm:t>
        <a:bodyPr/>
        <a:lstStyle/>
        <a:p>
          <a:endParaRPr lang="en-US"/>
        </a:p>
      </dgm:t>
    </dgm:pt>
    <dgm:pt modelId="{3A12B3D9-6F4A-4CF1-BEC4-3CD3200A1BEF}" type="sibTrans" cxnId="{4E4E6352-3538-4047-86B7-EE22C56D62AE}">
      <dgm:prSet/>
      <dgm:spPr/>
      <dgm:t>
        <a:bodyPr/>
        <a:lstStyle/>
        <a:p>
          <a:endParaRPr lang="en-US"/>
        </a:p>
      </dgm:t>
    </dgm:pt>
    <dgm:pt modelId="{7E31F292-578A-4684-80EE-F56672576B8D}">
      <dgm:prSet phldrT="[Text]"/>
      <dgm:spPr/>
      <dgm:t>
        <a:bodyPr/>
        <a:lstStyle/>
        <a:p>
          <a:r>
            <a:rPr lang="en-US"/>
            <a:t>Iniciación </a:t>
          </a:r>
        </a:p>
      </dgm:t>
    </dgm:pt>
    <dgm:pt modelId="{E9E0531C-0F55-4D2C-9B37-AF6EEF561174}" type="parTrans" cxnId="{16F3342A-7800-43E3-A818-98FD60B40E42}">
      <dgm:prSet/>
      <dgm:spPr/>
      <dgm:t>
        <a:bodyPr/>
        <a:lstStyle/>
        <a:p>
          <a:endParaRPr lang="en-US"/>
        </a:p>
      </dgm:t>
    </dgm:pt>
    <dgm:pt modelId="{D7F7BCE0-5E9C-49E3-9872-B65DB018414A}" type="sibTrans" cxnId="{16F3342A-7800-43E3-A818-98FD60B40E42}">
      <dgm:prSet/>
      <dgm:spPr/>
      <dgm:t>
        <a:bodyPr/>
        <a:lstStyle/>
        <a:p>
          <a:endParaRPr lang="en-US"/>
        </a:p>
      </dgm:t>
    </dgm:pt>
    <dgm:pt modelId="{ABFABB7E-80CB-4A31-AF41-B585A6142371}">
      <dgm:prSet phldrT="[Text]"/>
      <dgm:spPr/>
      <dgm:t>
        <a:bodyPr/>
        <a:lstStyle/>
        <a:p>
          <a:r>
            <a:rPr lang="en-US"/>
            <a:t>Planificación</a:t>
          </a:r>
        </a:p>
      </dgm:t>
    </dgm:pt>
    <dgm:pt modelId="{177DA985-EE2B-413C-8BC6-AAA3C2B7B2A6}" type="parTrans" cxnId="{E07691C3-4D36-4B59-AAF4-3972A03CD200}">
      <dgm:prSet/>
      <dgm:spPr/>
      <dgm:t>
        <a:bodyPr/>
        <a:lstStyle/>
        <a:p>
          <a:endParaRPr lang="en-US"/>
        </a:p>
      </dgm:t>
    </dgm:pt>
    <dgm:pt modelId="{E99881A0-3337-4E53-8D8D-95A6FD9A5B61}" type="sibTrans" cxnId="{E07691C3-4D36-4B59-AAF4-3972A03CD200}">
      <dgm:prSet/>
      <dgm:spPr/>
      <dgm:t>
        <a:bodyPr/>
        <a:lstStyle/>
        <a:p>
          <a:endParaRPr lang="en-US"/>
        </a:p>
      </dgm:t>
    </dgm:pt>
    <dgm:pt modelId="{FBB9CFE6-8D32-4308-9F67-6C722108AECB}">
      <dgm:prSet phldrT="[Text]"/>
      <dgm:spPr/>
      <dgm:t>
        <a:bodyPr/>
        <a:lstStyle/>
        <a:p>
          <a:r>
            <a:rPr lang="en-US"/>
            <a:t>Ejecución</a:t>
          </a:r>
        </a:p>
      </dgm:t>
    </dgm:pt>
    <dgm:pt modelId="{49131B3E-27AB-4039-96B1-4624450316F3}" type="parTrans" cxnId="{980A8DAE-39B5-49D6-B1D5-D81C3EC6939D}">
      <dgm:prSet/>
      <dgm:spPr/>
      <dgm:t>
        <a:bodyPr/>
        <a:lstStyle/>
        <a:p>
          <a:endParaRPr lang="en-US"/>
        </a:p>
      </dgm:t>
    </dgm:pt>
    <dgm:pt modelId="{E326773F-F5BF-43D0-88AE-3F681F85664A}" type="sibTrans" cxnId="{980A8DAE-39B5-49D6-B1D5-D81C3EC6939D}">
      <dgm:prSet/>
      <dgm:spPr/>
      <dgm:t>
        <a:bodyPr/>
        <a:lstStyle/>
        <a:p>
          <a:endParaRPr lang="en-US"/>
        </a:p>
      </dgm:t>
    </dgm:pt>
    <dgm:pt modelId="{024E2AC6-91FA-45B9-A740-B7255324848F}">
      <dgm:prSet phldrT="[Text]"/>
      <dgm:spPr/>
      <dgm:t>
        <a:bodyPr/>
        <a:lstStyle/>
        <a:p>
          <a:r>
            <a:rPr lang="en-US"/>
            <a:t>Cierre</a:t>
          </a:r>
        </a:p>
      </dgm:t>
    </dgm:pt>
    <dgm:pt modelId="{14E85D9C-BD0B-43D1-9862-32CBD78F84B1}" type="parTrans" cxnId="{10F1FE59-722A-456F-8578-C2AC20834F4F}">
      <dgm:prSet/>
      <dgm:spPr/>
      <dgm:t>
        <a:bodyPr/>
        <a:lstStyle/>
        <a:p>
          <a:endParaRPr lang="en-US"/>
        </a:p>
      </dgm:t>
    </dgm:pt>
    <dgm:pt modelId="{63433EAB-209D-492F-97EC-BB240E7BEA34}" type="sibTrans" cxnId="{10F1FE59-722A-456F-8578-C2AC20834F4F}">
      <dgm:prSet/>
      <dgm:spPr/>
      <dgm:t>
        <a:bodyPr/>
        <a:lstStyle/>
        <a:p>
          <a:endParaRPr lang="en-US"/>
        </a:p>
      </dgm:t>
    </dgm:pt>
    <dgm:pt modelId="{E4AA56C6-3B47-4695-98F8-C7C33D302E80}" type="pres">
      <dgm:prSet presAssocID="{AA83666D-AA11-4A16-A08A-E55E0BC51D3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BC86FD-F908-41E6-BB0F-028CF48844ED}" type="pres">
      <dgm:prSet presAssocID="{12308601-F7A0-4D44-BB05-9594D6B4257F}" presName="centerShape" presStyleLbl="node0" presStyleIdx="0" presStyleCnt="1"/>
      <dgm:spPr/>
      <dgm:t>
        <a:bodyPr/>
        <a:lstStyle/>
        <a:p>
          <a:endParaRPr lang="en-US"/>
        </a:p>
      </dgm:t>
    </dgm:pt>
    <dgm:pt modelId="{9CC802D5-94F3-416C-A5C4-8E2F5756B5D1}" type="pres">
      <dgm:prSet presAssocID="{7E31F292-578A-4684-80EE-F56672576B8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04B6C5-D179-4411-AC81-1BEF745EB645}" type="pres">
      <dgm:prSet presAssocID="{7E31F292-578A-4684-80EE-F56672576B8D}" presName="dummy" presStyleCnt="0"/>
      <dgm:spPr/>
    </dgm:pt>
    <dgm:pt modelId="{0ED35DC8-5A2D-4D67-8942-A2C8DF9DFFB3}" type="pres">
      <dgm:prSet presAssocID="{D7F7BCE0-5E9C-49E3-9872-B65DB018414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9B0D9343-6DD0-48E2-89F9-FD1D8021767C}" type="pres">
      <dgm:prSet presAssocID="{ABFABB7E-80CB-4A31-AF41-B585A614237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5720D7-D734-4FD6-97A1-F4E9A0CB7B3A}" type="pres">
      <dgm:prSet presAssocID="{ABFABB7E-80CB-4A31-AF41-B585A6142371}" presName="dummy" presStyleCnt="0"/>
      <dgm:spPr/>
    </dgm:pt>
    <dgm:pt modelId="{8A8DCC7F-5A13-4DE2-B84A-6150BAAE9E9E}" type="pres">
      <dgm:prSet presAssocID="{E99881A0-3337-4E53-8D8D-95A6FD9A5B61}" presName="sibTrans" presStyleLbl="sibTrans2D1" presStyleIdx="1" presStyleCnt="4"/>
      <dgm:spPr/>
      <dgm:t>
        <a:bodyPr/>
        <a:lstStyle/>
        <a:p>
          <a:endParaRPr lang="en-US"/>
        </a:p>
      </dgm:t>
    </dgm:pt>
    <dgm:pt modelId="{3A126320-A1E5-4FC4-93CC-A71FD08D6E9A}" type="pres">
      <dgm:prSet presAssocID="{FBB9CFE6-8D32-4308-9F67-6C722108AEC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F80419-9A23-4698-B935-214737FFDB77}" type="pres">
      <dgm:prSet presAssocID="{FBB9CFE6-8D32-4308-9F67-6C722108AECB}" presName="dummy" presStyleCnt="0"/>
      <dgm:spPr/>
    </dgm:pt>
    <dgm:pt modelId="{6EA1E17E-FDDE-464D-8C4F-C2CE8DE748C5}" type="pres">
      <dgm:prSet presAssocID="{E326773F-F5BF-43D0-88AE-3F681F85664A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9EDE2FD-0E53-4137-97E1-378C47FF25B3}" type="pres">
      <dgm:prSet presAssocID="{024E2AC6-91FA-45B9-A740-B7255324848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0E1138-1EBD-4602-BEF6-A199276BBA21}" type="pres">
      <dgm:prSet presAssocID="{024E2AC6-91FA-45B9-A740-B7255324848F}" presName="dummy" presStyleCnt="0"/>
      <dgm:spPr/>
    </dgm:pt>
    <dgm:pt modelId="{B7E51227-B2D5-4266-8660-EB5D06803D7B}" type="pres">
      <dgm:prSet presAssocID="{63433EAB-209D-492F-97EC-BB240E7BEA34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4E4E6352-3538-4047-86B7-EE22C56D62AE}" srcId="{AA83666D-AA11-4A16-A08A-E55E0BC51D3A}" destId="{12308601-F7A0-4D44-BB05-9594D6B4257F}" srcOrd="0" destOrd="0" parTransId="{F99DDED7-1359-425E-867A-7C016291F5A9}" sibTransId="{3A12B3D9-6F4A-4CF1-BEC4-3CD3200A1BEF}"/>
    <dgm:cxn modelId="{16F3342A-7800-43E3-A818-98FD60B40E42}" srcId="{12308601-F7A0-4D44-BB05-9594D6B4257F}" destId="{7E31F292-578A-4684-80EE-F56672576B8D}" srcOrd="0" destOrd="0" parTransId="{E9E0531C-0F55-4D2C-9B37-AF6EEF561174}" sibTransId="{D7F7BCE0-5E9C-49E3-9872-B65DB018414A}"/>
    <dgm:cxn modelId="{E07691C3-4D36-4B59-AAF4-3972A03CD200}" srcId="{12308601-F7A0-4D44-BB05-9594D6B4257F}" destId="{ABFABB7E-80CB-4A31-AF41-B585A6142371}" srcOrd="1" destOrd="0" parTransId="{177DA985-EE2B-413C-8BC6-AAA3C2B7B2A6}" sibTransId="{E99881A0-3337-4E53-8D8D-95A6FD9A5B61}"/>
    <dgm:cxn modelId="{E358D584-CD10-45DE-AB40-EC3C3D4C60B9}" type="presOf" srcId="{12308601-F7A0-4D44-BB05-9594D6B4257F}" destId="{5EBC86FD-F908-41E6-BB0F-028CF48844ED}" srcOrd="0" destOrd="0" presId="urn:microsoft.com/office/officeart/2005/8/layout/radial6"/>
    <dgm:cxn modelId="{6A4B939F-405B-4D10-829B-353A2450EA01}" type="presOf" srcId="{D7F7BCE0-5E9C-49E3-9872-B65DB018414A}" destId="{0ED35DC8-5A2D-4D67-8942-A2C8DF9DFFB3}" srcOrd="0" destOrd="0" presId="urn:microsoft.com/office/officeart/2005/8/layout/radial6"/>
    <dgm:cxn modelId="{980A8DAE-39B5-49D6-B1D5-D81C3EC6939D}" srcId="{12308601-F7A0-4D44-BB05-9594D6B4257F}" destId="{FBB9CFE6-8D32-4308-9F67-6C722108AECB}" srcOrd="2" destOrd="0" parTransId="{49131B3E-27AB-4039-96B1-4624450316F3}" sibTransId="{E326773F-F5BF-43D0-88AE-3F681F85664A}"/>
    <dgm:cxn modelId="{DCADC404-7D6A-4942-AE4A-5A494450CDB9}" type="presOf" srcId="{7E31F292-578A-4684-80EE-F56672576B8D}" destId="{9CC802D5-94F3-416C-A5C4-8E2F5756B5D1}" srcOrd="0" destOrd="0" presId="urn:microsoft.com/office/officeart/2005/8/layout/radial6"/>
    <dgm:cxn modelId="{35948DFF-6388-431E-B29D-F32B4903418E}" type="presOf" srcId="{ABFABB7E-80CB-4A31-AF41-B585A6142371}" destId="{9B0D9343-6DD0-48E2-89F9-FD1D8021767C}" srcOrd="0" destOrd="0" presId="urn:microsoft.com/office/officeart/2005/8/layout/radial6"/>
    <dgm:cxn modelId="{8284FE02-399B-4100-9529-FD6597AB4DC0}" type="presOf" srcId="{024E2AC6-91FA-45B9-A740-B7255324848F}" destId="{69EDE2FD-0E53-4137-97E1-378C47FF25B3}" srcOrd="0" destOrd="0" presId="urn:microsoft.com/office/officeart/2005/8/layout/radial6"/>
    <dgm:cxn modelId="{7DFEA016-2CC2-4D0E-AC33-DEF91BFB3AA7}" type="presOf" srcId="{E99881A0-3337-4E53-8D8D-95A6FD9A5B61}" destId="{8A8DCC7F-5A13-4DE2-B84A-6150BAAE9E9E}" srcOrd="0" destOrd="0" presId="urn:microsoft.com/office/officeart/2005/8/layout/radial6"/>
    <dgm:cxn modelId="{AC95BD69-0B9B-410C-BF5F-156A9E6630B8}" type="presOf" srcId="{63433EAB-209D-492F-97EC-BB240E7BEA34}" destId="{B7E51227-B2D5-4266-8660-EB5D06803D7B}" srcOrd="0" destOrd="0" presId="urn:microsoft.com/office/officeart/2005/8/layout/radial6"/>
    <dgm:cxn modelId="{6EF27BDF-FB32-4242-A76E-0E754A1D93D9}" type="presOf" srcId="{E326773F-F5BF-43D0-88AE-3F681F85664A}" destId="{6EA1E17E-FDDE-464D-8C4F-C2CE8DE748C5}" srcOrd="0" destOrd="0" presId="urn:microsoft.com/office/officeart/2005/8/layout/radial6"/>
    <dgm:cxn modelId="{10F1FE59-722A-456F-8578-C2AC20834F4F}" srcId="{12308601-F7A0-4D44-BB05-9594D6B4257F}" destId="{024E2AC6-91FA-45B9-A740-B7255324848F}" srcOrd="3" destOrd="0" parTransId="{14E85D9C-BD0B-43D1-9862-32CBD78F84B1}" sibTransId="{63433EAB-209D-492F-97EC-BB240E7BEA34}"/>
    <dgm:cxn modelId="{753D2FB4-E181-433C-8AFF-427EA5DA9978}" type="presOf" srcId="{AA83666D-AA11-4A16-A08A-E55E0BC51D3A}" destId="{E4AA56C6-3B47-4695-98F8-C7C33D302E80}" srcOrd="0" destOrd="0" presId="urn:microsoft.com/office/officeart/2005/8/layout/radial6"/>
    <dgm:cxn modelId="{D593C88B-5832-460D-9770-FC4A44193E97}" type="presOf" srcId="{FBB9CFE6-8D32-4308-9F67-6C722108AECB}" destId="{3A126320-A1E5-4FC4-93CC-A71FD08D6E9A}" srcOrd="0" destOrd="0" presId="urn:microsoft.com/office/officeart/2005/8/layout/radial6"/>
    <dgm:cxn modelId="{A6D97A8E-DF54-4E47-8DF8-F6F7E3D07277}" type="presParOf" srcId="{E4AA56C6-3B47-4695-98F8-C7C33D302E80}" destId="{5EBC86FD-F908-41E6-BB0F-028CF48844ED}" srcOrd="0" destOrd="0" presId="urn:microsoft.com/office/officeart/2005/8/layout/radial6"/>
    <dgm:cxn modelId="{655FE4FC-5E8B-4BD4-8F99-A4BBCC905A6B}" type="presParOf" srcId="{E4AA56C6-3B47-4695-98F8-C7C33D302E80}" destId="{9CC802D5-94F3-416C-A5C4-8E2F5756B5D1}" srcOrd="1" destOrd="0" presId="urn:microsoft.com/office/officeart/2005/8/layout/radial6"/>
    <dgm:cxn modelId="{337B750E-3FC9-45BC-A94C-5E449381C0BA}" type="presParOf" srcId="{E4AA56C6-3B47-4695-98F8-C7C33D302E80}" destId="{7904B6C5-D179-4411-AC81-1BEF745EB645}" srcOrd="2" destOrd="0" presId="urn:microsoft.com/office/officeart/2005/8/layout/radial6"/>
    <dgm:cxn modelId="{49C6D870-64AD-4CD9-8A8F-3A6DF906FE5C}" type="presParOf" srcId="{E4AA56C6-3B47-4695-98F8-C7C33D302E80}" destId="{0ED35DC8-5A2D-4D67-8942-A2C8DF9DFFB3}" srcOrd="3" destOrd="0" presId="urn:microsoft.com/office/officeart/2005/8/layout/radial6"/>
    <dgm:cxn modelId="{34F44702-734B-4B20-AF5B-D313F7F5DEBF}" type="presParOf" srcId="{E4AA56C6-3B47-4695-98F8-C7C33D302E80}" destId="{9B0D9343-6DD0-48E2-89F9-FD1D8021767C}" srcOrd="4" destOrd="0" presId="urn:microsoft.com/office/officeart/2005/8/layout/radial6"/>
    <dgm:cxn modelId="{3BCC91B7-23A8-4491-80D0-3D893B8F9CF6}" type="presParOf" srcId="{E4AA56C6-3B47-4695-98F8-C7C33D302E80}" destId="{135720D7-D734-4FD6-97A1-F4E9A0CB7B3A}" srcOrd="5" destOrd="0" presId="urn:microsoft.com/office/officeart/2005/8/layout/radial6"/>
    <dgm:cxn modelId="{C513CA79-1692-4D44-BD30-5F215F87931B}" type="presParOf" srcId="{E4AA56C6-3B47-4695-98F8-C7C33D302E80}" destId="{8A8DCC7F-5A13-4DE2-B84A-6150BAAE9E9E}" srcOrd="6" destOrd="0" presId="urn:microsoft.com/office/officeart/2005/8/layout/radial6"/>
    <dgm:cxn modelId="{15D1B44D-A99E-493B-9F18-47E80981C191}" type="presParOf" srcId="{E4AA56C6-3B47-4695-98F8-C7C33D302E80}" destId="{3A126320-A1E5-4FC4-93CC-A71FD08D6E9A}" srcOrd="7" destOrd="0" presId="urn:microsoft.com/office/officeart/2005/8/layout/radial6"/>
    <dgm:cxn modelId="{4BDE9E07-2F8B-49CC-B21D-5D923389C8D0}" type="presParOf" srcId="{E4AA56C6-3B47-4695-98F8-C7C33D302E80}" destId="{34F80419-9A23-4698-B935-214737FFDB77}" srcOrd="8" destOrd="0" presId="urn:microsoft.com/office/officeart/2005/8/layout/radial6"/>
    <dgm:cxn modelId="{DBD652B9-B5BE-415C-AEB3-D3192EF8EE5A}" type="presParOf" srcId="{E4AA56C6-3B47-4695-98F8-C7C33D302E80}" destId="{6EA1E17E-FDDE-464D-8C4F-C2CE8DE748C5}" srcOrd="9" destOrd="0" presId="urn:microsoft.com/office/officeart/2005/8/layout/radial6"/>
    <dgm:cxn modelId="{01ED8D45-F72A-4972-9D64-FA4AD8047362}" type="presParOf" srcId="{E4AA56C6-3B47-4695-98F8-C7C33D302E80}" destId="{69EDE2FD-0E53-4137-97E1-378C47FF25B3}" srcOrd="10" destOrd="0" presId="urn:microsoft.com/office/officeart/2005/8/layout/radial6"/>
    <dgm:cxn modelId="{5D41AFBF-425A-461D-8573-4673F4B9E0C8}" type="presParOf" srcId="{E4AA56C6-3B47-4695-98F8-C7C33D302E80}" destId="{AA0E1138-1EBD-4602-BEF6-A199276BBA21}" srcOrd="11" destOrd="0" presId="urn:microsoft.com/office/officeart/2005/8/layout/radial6"/>
    <dgm:cxn modelId="{728ECF3F-5FF5-41E2-9718-151516BBBD5E}" type="presParOf" srcId="{E4AA56C6-3B47-4695-98F8-C7C33D302E80}" destId="{B7E51227-B2D5-4266-8660-EB5D06803D7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CEC93A67-8EFD-4868-BAE3-5730CCE4F096}" type="doc">
      <dgm:prSet loTypeId="urn:microsoft.com/office/officeart/2005/8/layout/radial3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D0459E7-D004-4FD6-AD09-4790EF455D0C}">
      <dgm:prSet phldrT="[Text]"/>
      <dgm:spPr/>
      <dgm:t>
        <a:bodyPr/>
        <a:lstStyle/>
        <a:p>
          <a:r>
            <a:rPr lang="en-US"/>
            <a:t>Gestión de riesgos indígenas</a:t>
          </a:r>
        </a:p>
      </dgm:t>
    </dgm:pt>
    <dgm:pt modelId="{502D372F-1D92-4AEA-A18E-083390861B58}" type="parTrans" cxnId="{14131D76-65A7-4E1E-B3D9-75FA997563A8}">
      <dgm:prSet/>
      <dgm:spPr/>
      <dgm:t>
        <a:bodyPr/>
        <a:lstStyle/>
        <a:p>
          <a:endParaRPr lang="en-US"/>
        </a:p>
      </dgm:t>
    </dgm:pt>
    <dgm:pt modelId="{5746A9F9-13DB-4313-928A-8CABBC6DCB96}" type="sibTrans" cxnId="{14131D76-65A7-4E1E-B3D9-75FA997563A8}">
      <dgm:prSet/>
      <dgm:spPr/>
      <dgm:t>
        <a:bodyPr/>
        <a:lstStyle/>
        <a:p>
          <a:endParaRPr lang="en-US"/>
        </a:p>
      </dgm:t>
    </dgm:pt>
    <dgm:pt modelId="{C9A2EFBC-DD13-48CA-A4DD-B24E4387D4F7}">
      <dgm:prSet phldrT="[Text]"/>
      <dgm:spPr/>
      <dgm:t>
        <a:bodyPr/>
        <a:lstStyle/>
        <a:p>
          <a:r>
            <a:rPr lang="en-US" b="1"/>
            <a:t>Paso 1:</a:t>
          </a:r>
        </a:p>
        <a:p>
          <a:r>
            <a:rPr lang="en-US" b="1"/>
            <a:t>Identificar mediante consultas</a:t>
          </a:r>
          <a:endParaRPr lang="en-US"/>
        </a:p>
      </dgm:t>
    </dgm:pt>
    <dgm:pt modelId="{CA09CF2D-4D98-4F35-BFD2-277C7192225A}" type="parTrans" cxnId="{033A5D8B-7989-4CAE-B255-AEDD451BE263}">
      <dgm:prSet/>
      <dgm:spPr/>
      <dgm:t>
        <a:bodyPr/>
        <a:lstStyle/>
        <a:p>
          <a:endParaRPr lang="en-US"/>
        </a:p>
      </dgm:t>
    </dgm:pt>
    <dgm:pt modelId="{54059A0D-B5B0-4A32-B9B1-3998D31BCABD}" type="sibTrans" cxnId="{033A5D8B-7989-4CAE-B255-AEDD451BE263}">
      <dgm:prSet/>
      <dgm:spPr/>
      <dgm:t>
        <a:bodyPr/>
        <a:lstStyle/>
        <a:p>
          <a:endParaRPr lang="en-US"/>
        </a:p>
      </dgm:t>
    </dgm:pt>
    <dgm:pt modelId="{915EA624-5377-4EA4-A674-3146611136F1}">
      <dgm:prSet phldrT="[Text]"/>
      <dgm:spPr/>
      <dgm:t>
        <a:bodyPr/>
        <a:lstStyle/>
        <a:p>
          <a:r>
            <a:rPr lang="en-US" b="1"/>
            <a:t>Paso 2:</a:t>
          </a:r>
        </a:p>
        <a:p>
          <a:r>
            <a:rPr lang="en-US" b="1"/>
            <a:t>Evaluar mediante valores</a:t>
          </a:r>
          <a:endParaRPr lang="en-US"/>
        </a:p>
      </dgm:t>
    </dgm:pt>
    <dgm:pt modelId="{0D197C13-3485-4592-B873-2B594B3329B4}" type="parTrans" cxnId="{444CBA4F-4119-4854-B8C2-851E46257DA0}">
      <dgm:prSet/>
      <dgm:spPr/>
      <dgm:t>
        <a:bodyPr/>
        <a:lstStyle/>
        <a:p>
          <a:endParaRPr lang="en-US"/>
        </a:p>
      </dgm:t>
    </dgm:pt>
    <dgm:pt modelId="{E36DD1B3-979B-4110-9ADD-9859AFB1A8A2}" type="sibTrans" cxnId="{444CBA4F-4119-4854-B8C2-851E46257DA0}">
      <dgm:prSet/>
      <dgm:spPr/>
      <dgm:t>
        <a:bodyPr/>
        <a:lstStyle/>
        <a:p>
          <a:endParaRPr lang="en-US"/>
        </a:p>
      </dgm:t>
    </dgm:pt>
    <dgm:pt modelId="{48B19798-C846-4E7C-87EA-70A3A9D5B231}">
      <dgm:prSet phldrT="[Text]"/>
      <dgm:spPr/>
      <dgm:t>
        <a:bodyPr/>
        <a:lstStyle/>
        <a:p>
          <a:r>
            <a:rPr lang="en-US" b="1"/>
            <a:t>Paso 3: </a:t>
          </a:r>
        </a:p>
        <a:p>
          <a:r>
            <a:rPr lang="en-US" b="1"/>
            <a:t>Mitigar con conocimiento local</a:t>
          </a:r>
          <a:endParaRPr lang="en-US"/>
        </a:p>
      </dgm:t>
    </dgm:pt>
    <dgm:pt modelId="{62FC33D4-C519-4CF4-B806-6F388584B79C}" type="parTrans" cxnId="{BE19C919-7B94-4070-96C5-1B674C70F9D5}">
      <dgm:prSet/>
      <dgm:spPr/>
      <dgm:t>
        <a:bodyPr/>
        <a:lstStyle/>
        <a:p>
          <a:endParaRPr lang="en-US"/>
        </a:p>
      </dgm:t>
    </dgm:pt>
    <dgm:pt modelId="{27595D62-9F47-436F-9600-CE1D53C16A62}" type="sibTrans" cxnId="{BE19C919-7B94-4070-96C5-1B674C70F9D5}">
      <dgm:prSet/>
      <dgm:spPr/>
      <dgm:t>
        <a:bodyPr/>
        <a:lstStyle/>
        <a:p>
          <a:endParaRPr lang="en-US"/>
        </a:p>
      </dgm:t>
    </dgm:pt>
    <dgm:pt modelId="{3E3B86F2-1022-4DA6-97D3-D8CE67EB4FCA}">
      <dgm:prSet phldrT="[Text]"/>
      <dgm:spPr/>
      <dgm:t>
        <a:bodyPr/>
        <a:lstStyle/>
        <a:p>
          <a:r>
            <a:rPr lang="en-US" b="1"/>
            <a:t>Paso 4:</a:t>
          </a:r>
        </a:p>
        <a:p>
          <a:r>
            <a:rPr lang="en-US" b="1"/>
            <a:t>Supervisar de forma continua</a:t>
          </a:r>
          <a:endParaRPr lang="en-US"/>
        </a:p>
      </dgm:t>
    </dgm:pt>
    <dgm:pt modelId="{546F7199-AA29-4EC1-9077-3B3E76A46286}" type="parTrans" cxnId="{5374635D-B097-4B30-B185-9114E92D7085}">
      <dgm:prSet/>
      <dgm:spPr/>
      <dgm:t>
        <a:bodyPr/>
        <a:lstStyle/>
        <a:p>
          <a:endParaRPr lang="en-US"/>
        </a:p>
      </dgm:t>
    </dgm:pt>
    <dgm:pt modelId="{0B8FC6E5-62F6-47DC-A795-215B7BFF1815}" type="sibTrans" cxnId="{5374635D-B097-4B30-B185-9114E92D7085}">
      <dgm:prSet/>
      <dgm:spPr/>
      <dgm:t>
        <a:bodyPr/>
        <a:lstStyle/>
        <a:p>
          <a:endParaRPr lang="en-US"/>
        </a:p>
      </dgm:t>
    </dgm:pt>
    <dgm:pt modelId="{8756E00C-D06D-42BD-A0E8-713ADB9998BB}" type="pres">
      <dgm:prSet presAssocID="{CEC93A67-8EFD-4868-BAE3-5730CCE4F09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219EC2-A776-4161-A666-4C1F665FB7A8}" type="pres">
      <dgm:prSet presAssocID="{CEC93A67-8EFD-4868-BAE3-5730CCE4F096}" presName="radial" presStyleCnt="0">
        <dgm:presLayoutVars>
          <dgm:animLvl val="ctr"/>
        </dgm:presLayoutVars>
      </dgm:prSet>
      <dgm:spPr/>
    </dgm:pt>
    <dgm:pt modelId="{4E747B75-02DD-48BD-89EC-F5DF2136A28B}" type="pres">
      <dgm:prSet presAssocID="{CD0459E7-D004-4FD6-AD09-4790EF455D0C}" presName="centerShape" presStyleLbl="vennNode1" presStyleIdx="0" presStyleCnt="5" custLinFactNeighborX="469"/>
      <dgm:spPr/>
      <dgm:t>
        <a:bodyPr/>
        <a:lstStyle/>
        <a:p>
          <a:endParaRPr lang="en-US"/>
        </a:p>
      </dgm:t>
    </dgm:pt>
    <dgm:pt modelId="{A97ACFCA-AA29-481F-95F1-AC617ACF7E3C}" type="pres">
      <dgm:prSet presAssocID="{C9A2EFBC-DD13-48CA-A4DD-B24E4387D4F7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82AE1-C053-49AD-85CA-446D815E28BF}" type="pres">
      <dgm:prSet presAssocID="{915EA624-5377-4EA4-A674-3146611136F1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694826-6FC6-46E1-94F0-F63615621EC3}" type="pres">
      <dgm:prSet presAssocID="{48B19798-C846-4E7C-87EA-70A3A9D5B231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6B7474-FBC2-4031-8E89-B3BAC8915872}" type="pres">
      <dgm:prSet presAssocID="{3E3B86F2-1022-4DA6-97D3-D8CE67EB4FCA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925D4E-7132-4AF3-8FA6-5A1012A7BB4F}" type="presOf" srcId="{CEC93A67-8EFD-4868-BAE3-5730CCE4F096}" destId="{8756E00C-D06D-42BD-A0E8-713ADB9998BB}" srcOrd="0" destOrd="0" presId="urn:microsoft.com/office/officeart/2005/8/layout/radial3"/>
    <dgm:cxn modelId="{B5E38852-6B3A-422E-9DF8-901A6FC0908E}" type="presOf" srcId="{48B19798-C846-4E7C-87EA-70A3A9D5B231}" destId="{2E694826-6FC6-46E1-94F0-F63615621EC3}" srcOrd="0" destOrd="0" presId="urn:microsoft.com/office/officeart/2005/8/layout/radial3"/>
    <dgm:cxn modelId="{C8BED2E8-16D3-491D-9E38-336FD75D0439}" type="presOf" srcId="{915EA624-5377-4EA4-A674-3146611136F1}" destId="{02182AE1-C053-49AD-85CA-446D815E28BF}" srcOrd="0" destOrd="0" presId="urn:microsoft.com/office/officeart/2005/8/layout/radial3"/>
    <dgm:cxn modelId="{BE19C919-7B94-4070-96C5-1B674C70F9D5}" srcId="{CD0459E7-D004-4FD6-AD09-4790EF455D0C}" destId="{48B19798-C846-4E7C-87EA-70A3A9D5B231}" srcOrd="2" destOrd="0" parTransId="{62FC33D4-C519-4CF4-B806-6F388584B79C}" sibTransId="{27595D62-9F47-436F-9600-CE1D53C16A62}"/>
    <dgm:cxn modelId="{006875B0-7938-47F5-A6E9-F1D5A0CBF33C}" type="presOf" srcId="{3E3B86F2-1022-4DA6-97D3-D8CE67EB4FCA}" destId="{0E6B7474-FBC2-4031-8E89-B3BAC8915872}" srcOrd="0" destOrd="0" presId="urn:microsoft.com/office/officeart/2005/8/layout/radial3"/>
    <dgm:cxn modelId="{14131D76-65A7-4E1E-B3D9-75FA997563A8}" srcId="{CEC93A67-8EFD-4868-BAE3-5730CCE4F096}" destId="{CD0459E7-D004-4FD6-AD09-4790EF455D0C}" srcOrd="0" destOrd="0" parTransId="{502D372F-1D92-4AEA-A18E-083390861B58}" sibTransId="{5746A9F9-13DB-4313-928A-8CABBC6DCB96}"/>
    <dgm:cxn modelId="{D6E467A8-40A9-41ED-9E15-D8DF3B20C1A0}" type="presOf" srcId="{CD0459E7-D004-4FD6-AD09-4790EF455D0C}" destId="{4E747B75-02DD-48BD-89EC-F5DF2136A28B}" srcOrd="0" destOrd="0" presId="urn:microsoft.com/office/officeart/2005/8/layout/radial3"/>
    <dgm:cxn modelId="{444CBA4F-4119-4854-B8C2-851E46257DA0}" srcId="{CD0459E7-D004-4FD6-AD09-4790EF455D0C}" destId="{915EA624-5377-4EA4-A674-3146611136F1}" srcOrd="1" destOrd="0" parTransId="{0D197C13-3485-4592-B873-2B594B3329B4}" sibTransId="{E36DD1B3-979B-4110-9ADD-9859AFB1A8A2}"/>
    <dgm:cxn modelId="{033A5D8B-7989-4CAE-B255-AEDD451BE263}" srcId="{CD0459E7-D004-4FD6-AD09-4790EF455D0C}" destId="{C9A2EFBC-DD13-48CA-A4DD-B24E4387D4F7}" srcOrd="0" destOrd="0" parTransId="{CA09CF2D-4D98-4F35-BFD2-277C7192225A}" sibTransId="{54059A0D-B5B0-4A32-B9B1-3998D31BCABD}"/>
    <dgm:cxn modelId="{5374635D-B097-4B30-B185-9114E92D7085}" srcId="{CD0459E7-D004-4FD6-AD09-4790EF455D0C}" destId="{3E3B86F2-1022-4DA6-97D3-D8CE67EB4FCA}" srcOrd="3" destOrd="0" parTransId="{546F7199-AA29-4EC1-9077-3B3E76A46286}" sibTransId="{0B8FC6E5-62F6-47DC-A795-215B7BFF1815}"/>
    <dgm:cxn modelId="{165B54EB-ABFF-4F42-8402-D037082F4FFC}" type="presOf" srcId="{C9A2EFBC-DD13-48CA-A4DD-B24E4387D4F7}" destId="{A97ACFCA-AA29-481F-95F1-AC617ACF7E3C}" srcOrd="0" destOrd="0" presId="urn:microsoft.com/office/officeart/2005/8/layout/radial3"/>
    <dgm:cxn modelId="{C7CD5025-F141-4B3A-A8BC-57B6CB850B4B}" type="presParOf" srcId="{8756E00C-D06D-42BD-A0E8-713ADB9998BB}" destId="{34219EC2-A776-4161-A666-4C1F665FB7A8}" srcOrd="0" destOrd="0" presId="urn:microsoft.com/office/officeart/2005/8/layout/radial3"/>
    <dgm:cxn modelId="{469C35E6-8336-477A-AD68-19C2BD7F0259}" type="presParOf" srcId="{34219EC2-A776-4161-A666-4C1F665FB7A8}" destId="{4E747B75-02DD-48BD-89EC-F5DF2136A28B}" srcOrd="0" destOrd="0" presId="urn:microsoft.com/office/officeart/2005/8/layout/radial3"/>
    <dgm:cxn modelId="{80734263-A2C2-4E6D-89C8-0EB0BE0D2C68}" type="presParOf" srcId="{34219EC2-A776-4161-A666-4C1F665FB7A8}" destId="{A97ACFCA-AA29-481F-95F1-AC617ACF7E3C}" srcOrd="1" destOrd="0" presId="urn:microsoft.com/office/officeart/2005/8/layout/radial3"/>
    <dgm:cxn modelId="{3409ADFD-A739-4A49-9DFB-FB01AE823814}" type="presParOf" srcId="{34219EC2-A776-4161-A666-4C1F665FB7A8}" destId="{02182AE1-C053-49AD-85CA-446D815E28BF}" srcOrd="2" destOrd="0" presId="urn:microsoft.com/office/officeart/2005/8/layout/radial3"/>
    <dgm:cxn modelId="{C51E2C41-ECC2-4043-AD43-590D6E3E58EF}" type="presParOf" srcId="{34219EC2-A776-4161-A666-4C1F665FB7A8}" destId="{2E694826-6FC6-46E1-94F0-F63615621EC3}" srcOrd="3" destOrd="0" presId="urn:microsoft.com/office/officeart/2005/8/layout/radial3"/>
    <dgm:cxn modelId="{C35EEA2A-930B-4374-BE07-CD6D564B52F8}" type="presParOf" srcId="{34219EC2-A776-4161-A666-4C1F665FB7A8}" destId="{0E6B7474-FBC2-4031-8E89-B3BAC8915872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51227-B2D5-4266-8660-EB5D06803D7B}">
      <dsp:nvSpPr>
        <dsp:cNvPr id="0" name=""/>
        <dsp:cNvSpPr/>
      </dsp:nvSpPr>
      <dsp:spPr>
        <a:xfrm>
          <a:off x="784166" y="677329"/>
          <a:ext cx="4527667" cy="4527667"/>
        </a:xfrm>
        <a:prstGeom prst="blockArc">
          <a:avLst>
            <a:gd name="adj1" fmla="val 10800000"/>
            <a:gd name="adj2" fmla="val 16200000"/>
            <a:gd name="adj3" fmla="val 4639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A1E17E-FDDE-464D-8C4F-C2CE8DE748C5}">
      <dsp:nvSpPr>
        <dsp:cNvPr id="0" name=""/>
        <dsp:cNvSpPr/>
      </dsp:nvSpPr>
      <dsp:spPr>
        <a:xfrm>
          <a:off x="784166" y="677329"/>
          <a:ext cx="4527667" cy="4527667"/>
        </a:xfrm>
        <a:prstGeom prst="blockArc">
          <a:avLst>
            <a:gd name="adj1" fmla="val 5400000"/>
            <a:gd name="adj2" fmla="val 10800000"/>
            <a:gd name="adj3" fmla="val 4639"/>
          </a:avLst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8DCC7F-5A13-4DE2-B84A-6150BAAE9E9E}">
      <dsp:nvSpPr>
        <dsp:cNvPr id="0" name=""/>
        <dsp:cNvSpPr/>
      </dsp:nvSpPr>
      <dsp:spPr>
        <a:xfrm>
          <a:off x="784166" y="677329"/>
          <a:ext cx="4527667" cy="4527667"/>
        </a:xfrm>
        <a:prstGeom prst="blockArc">
          <a:avLst>
            <a:gd name="adj1" fmla="val 0"/>
            <a:gd name="adj2" fmla="val 5400000"/>
            <a:gd name="adj3" fmla="val 4639"/>
          </a:avLst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D35DC8-5A2D-4D67-8942-A2C8DF9DFFB3}">
      <dsp:nvSpPr>
        <dsp:cNvPr id="0" name=""/>
        <dsp:cNvSpPr/>
      </dsp:nvSpPr>
      <dsp:spPr>
        <a:xfrm>
          <a:off x="784166" y="677329"/>
          <a:ext cx="4527667" cy="4527667"/>
        </a:xfrm>
        <a:prstGeom prst="blockArc">
          <a:avLst>
            <a:gd name="adj1" fmla="val 16200000"/>
            <a:gd name="adj2" fmla="val 0"/>
            <a:gd name="adj3" fmla="val 463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BC86FD-F908-41E6-BB0F-028CF48844ED}">
      <dsp:nvSpPr>
        <dsp:cNvPr id="0" name=""/>
        <dsp:cNvSpPr/>
      </dsp:nvSpPr>
      <dsp:spPr>
        <a:xfrm>
          <a:off x="2006203" y="1899366"/>
          <a:ext cx="2083593" cy="208359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Indigenous Organization (control)</a:t>
          </a:r>
        </a:p>
      </dsp:txBody>
      <dsp:txXfrm>
        <a:off x="2311338" y="2204501"/>
        <a:ext cx="1473323" cy="1473323"/>
      </dsp:txXfrm>
    </dsp:sp>
    <dsp:sp modelId="{9CC802D5-94F3-416C-A5C4-8E2F5756B5D1}">
      <dsp:nvSpPr>
        <dsp:cNvPr id="0" name=""/>
        <dsp:cNvSpPr/>
      </dsp:nvSpPr>
      <dsp:spPr>
        <a:xfrm>
          <a:off x="2318742" y="577"/>
          <a:ext cx="1458515" cy="145851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Initiation </a:t>
          </a:r>
        </a:p>
      </dsp:txBody>
      <dsp:txXfrm>
        <a:off x="2532337" y="214172"/>
        <a:ext cx="1031325" cy="1031325"/>
      </dsp:txXfrm>
    </dsp:sp>
    <dsp:sp modelId="{9B0D9343-6DD0-48E2-89F9-FD1D8021767C}">
      <dsp:nvSpPr>
        <dsp:cNvPr id="0" name=""/>
        <dsp:cNvSpPr/>
      </dsp:nvSpPr>
      <dsp:spPr>
        <a:xfrm>
          <a:off x="4530069" y="2211905"/>
          <a:ext cx="1458515" cy="1458515"/>
        </a:xfrm>
        <a:prstGeom prst="ellipse">
          <a:avLst/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Planning</a:t>
          </a:r>
        </a:p>
      </dsp:txBody>
      <dsp:txXfrm>
        <a:off x="4743664" y="2425500"/>
        <a:ext cx="1031325" cy="1031325"/>
      </dsp:txXfrm>
    </dsp:sp>
    <dsp:sp modelId="{3A126320-A1E5-4FC4-93CC-A71FD08D6E9A}">
      <dsp:nvSpPr>
        <dsp:cNvPr id="0" name=""/>
        <dsp:cNvSpPr/>
      </dsp:nvSpPr>
      <dsp:spPr>
        <a:xfrm>
          <a:off x="2318742" y="4423232"/>
          <a:ext cx="1458515" cy="1458515"/>
        </a:xfrm>
        <a:prstGeom prst="ellipse">
          <a:avLst/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Execution</a:t>
          </a:r>
        </a:p>
      </dsp:txBody>
      <dsp:txXfrm>
        <a:off x="2532337" y="4636827"/>
        <a:ext cx="1031325" cy="1031325"/>
      </dsp:txXfrm>
    </dsp:sp>
    <dsp:sp modelId="{69EDE2FD-0E53-4137-97E1-378C47FF25B3}">
      <dsp:nvSpPr>
        <dsp:cNvPr id="0" name=""/>
        <dsp:cNvSpPr/>
      </dsp:nvSpPr>
      <dsp:spPr>
        <a:xfrm>
          <a:off x="107414" y="2211905"/>
          <a:ext cx="1458515" cy="1458515"/>
        </a:xfrm>
        <a:prstGeom prst="ellips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Closing</a:t>
          </a:r>
        </a:p>
      </dsp:txBody>
      <dsp:txXfrm>
        <a:off x="321009" y="2425500"/>
        <a:ext cx="1031325" cy="10313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47B75-02DD-48BD-89EC-F5DF2136A28B}">
      <dsp:nvSpPr>
        <dsp:cNvPr id="0" name=""/>
        <dsp:cNvSpPr/>
      </dsp:nvSpPr>
      <dsp:spPr>
        <a:xfrm>
          <a:off x="1976785" y="1221581"/>
          <a:ext cx="3043237" cy="304323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Indigenous Risk Management</a:t>
          </a:r>
        </a:p>
      </dsp:txBody>
      <dsp:txXfrm>
        <a:off x="2422457" y="1667253"/>
        <a:ext cx="2151893" cy="2151893"/>
      </dsp:txXfrm>
    </dsp:sp>
    <dsp:sp modelId="{A97ACFCA-AA29-481F-95F1-AC617ACF7E3C}">
      <dsp:nvSpPr>
        <dsp:cNvPr id="0" name=""/>
        <dsp:cNvSpPr/>
      </dsp:nvSpPr>
      <dsp:spPr>
        <a:xfrm>
          <a:off x="2719005" y="543"/>
          <a:ext cx="1521618" cy="1521618"/>
        </a:xfrm>
        <a:prstGeom prst="ellipse">
          <a:avLst/>
        </a:prstGeom>
        <a:solidFill>
          <a:schemeClr val="accent4">
            <a:alpha val="50000"/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Step 1: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Identify through Consultation</a:t>
          </a:r>
          <a:endParaRPr lang="en-US" sz="1500" kern="1200"/>
        </a:p>
      </dsp:txBody>
      <dsp:txXfrm>
        <a:off x="2941841" y="223379"/>
        <a:ext cx="1075946" cy="1075946"/>
      </dsp:txXfrm>
    </dsp:sp>
    <dsp:sp modelId="{02182AE1-C053-49AD-85CA-446D815E28BF}">
      <dsp:nvSpPr>
        <dsp:cNvPr id="0" name=""/>
        <dsp:cNvSpPr/>
      </dsp:nvSpPr>
      <dsp:spPr>
        <a:xfrm>
          <a:off x="4700853" y="1982390"/>
          <a:ext cx="1521618" cy="1521618"/>
        </a:xfrm>
        <a:prstGeom prst="ellipse">
          <a:avLst/>
        </a:prstGeom>
        <a:solidFill>
          <a:schemeClr val="accent4">
            <a:alpha val="50000"/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Step 2: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Assess via Values</a:t>
          </a:r>
          <a:endParaRPr lang="en-US" sz="1500" kern="1200"/>
        </a:p>
      </dsp:txBody>
      <dsp:txXfrm>
        <a:off x="4923689" y="2205226"/>
        <a:ext cx="1075946" cy="1075946"/>
      </dsp:txXfrm>
    </dsp:sp>
    <dsp:sp modelId="{2E694826-6FC6-46E1-94F0-F63615621EC3}">
      <dsp:nvSpPr>
        <dsp:cNvPr id="0" name=""/>
        <dsp:cNvSpPr/>
      </dsp:nvSpPr>
      <dsp:spPr>
        <a:xfrm>
          <a:off x="2719005" y="3964238"/>
          <a:ext cx="1521618" cy="1521618"/>
        </a:xfrm>
        <a:prstGeom prst="ellipse">
          <a:avLst/>
        </a:prstGeom>
        <a:solidFill>
          <a:schemeClr val="accent4">
            <a:alpha val="50000"/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Step 3: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Mitigate with Local Knowledge</a:t>
          </a:r>
          <a:endParaRPr lang="en-US" sz="1500" kern="1200"/>
        </a:p>
      </dsp:txBody>
      <dsp:txXfrm>
        <a:off x="2941841" y="4187074"/>
        <a:ext cx="1075946" cy="1075946"/>
      </dsp:txXfrm>
    </dsp:sp>
    <dsp:sp modelId="{0E6B7474-FBC2-4031-8E89-B3BAC8915872}">
      <dsp:nvSpPr>
        <dsp:cNvPr id="0" name=""/>
        <dsp:cNvSpPr/>
      </dsp:nvSpPr>
      <dsp:spPr>
        <a:xfrm>
          <a:off x="737158" y="1982390"/>
          <a:ext cx="1521618" cy="1521618"/>
        </a:xfrm>
        <a:prstGeom prst="ellipse">
          <a:avLst/>
        </a:prstGeom>
        <a:solidFill>
          <a:schemeClr val="accent4">
            <a:alpha val="50000"/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Step 4: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Continuous Monitoring</a:t>
          </a:r>
          <a:endParaRPr lang="en-US" sz="1500" kern="1200"/>
        </a:p>
      </dsp:txBody>
      <dsp:txXfrm>
        <a:off x="959994" y="2205226"/>
        <a:ext cx="1075946" cy="1075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6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1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0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0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5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4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8B31-A1FE-410F-8032-AAA5DF2A545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8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Haga clic para editar el estilo del título maestro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Editar estilos de texto maestro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48B31-A1FE-410F-8032-AAA5DF2A545F}" type="datetimeFigureOut">
              <a:rPr lang="en-US" smtClean="0"/>
              <a:t>14/01/2026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779BC-FFE3-4C81-A29B-D42599D66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14"/>
            <a:ext cx="12192000" cy="678258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7390" y="961535"/>
            <a:ext cx="4930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</a:rPr>
              <a:t>MÓDULO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9622" y="4628561"/>
            <a:ext cx="54486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Gestión de proyectos</a:t>
            </a:r>
          </a:p>
        </p:txBody>
      </p:sp>
    </p:spTree>
    <p:extLst>
      <p:ext uri="{BB962C8B-B14F-4D97-AF65-F5344CB8AC3E}">
        <p14:creationId xmlns:p14="http://schemas.microsoft.com/office/powerpoint/2010/main" val="157974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14"/>
            <a:ext cx="12192000" cy="678258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7390" y="961535"/>
            <a:ext cx="4930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</a:rPr>
              <a:t>Proyecto</a:t>
            </a: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646" y="2837469"/>
            <a:ext cx="544869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Un proyecto </a:t>
            </a:r>
            <a:r>
              <a:rPr lang="en-US" sz="2000" dirty="0">
                <a:solidFill>
                  <a:schemeClr val="bg1"/>
                </a:solidFill>
              </a:rPr>
              <a:t>puede definirse como una iniciativa o un conjunto temporal de actividades planificadas que se llevan a cabo para alcanzar un objetivo. Para que una iniciativa tenga éxito, debe tener un plazo determinado y contar con un conjunto de recursos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Gestión de </a:t>
            </a:r>
            <a:r>
              <a:rPr lang="en-US" sz="2000" b="1" dirty="0">
                <a:solidFill>
                  <a:schemeClr val="bg1"/>
                </a:solidFill>
              </a:rPr>
              <a:t>proyectos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La gestión de proyectos es la aplicación de conocimientos, habilidades, herramientas y técnicas específicos a las actividades de un proyecto para cumplir con los requisitos del mismo.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35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16="http://schemas.microsoft.com/office/drawing/2014/main"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 abstract design with lines and financial symbols">
            <a:extLst>
              <a:ext uri="{FF2B5EF4-FFF2-40B4-BE49-F238E27FC236}">
                <a16:creationId xmlns:a16="http://schemas.microsoft.com/office/drawing/2014/main" id="{1248AE26-7D29-F45C-11D8-3C600B25C6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341" r="27666"/>
          <a:stretch>
            <a:fillRect/>
          </a:stretch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49604061"/>
              </p:ext>
            </p:extLst>
          </p:nvPr>
        </p:nvGraphicFramePr>
        <p:xfrm>
          <a:off x="0" y="867266"/>
          <a:ext cx="6096000" cy="5882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926" y="128602"/>
            <a:ext cx="50244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Las 5 fases de la gestión de proyectos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7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 abstract design with lines and financial symbols">
            <a:extLst>
              <a:ext uri="{FF2B5EF4-FFF2-40B4-BE49-F238E27FC236}">
                <a16:creationId xmlns:a16="http://schemas.microsoft.com/office/drawing/2014/main" id="{1248AE26-7D29-F45C-11D8-3C600B25C6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341" r="27666"/>
          <a:stretch>
            <a:fillRect/>
          </a:stretch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3101" y="1440620"/>
            <a:ext cx="5872899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 </a:t>
            </a:r>
            <a:r>
              <a:rPr lang="en-US" dirty="0"/>
              <a:t>proyecto se define como exitoso cuando existe satisfacción entre las partes interesadas, se cumple con el presupuesto, se entrega a tiempo y ofrece resultados de calidad. Para que un proyecto sea exitoso, se deben cumplir los siguientes requisitos:</a:t>
            </a:r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Objetivos y alcance claros del proyecto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Una </a:t>
            </a:r>
            <a:r>
              <a:rPr lang="en-US" b="1" dirty="0" smtClean="0"/>
              <a:t>sólida </a:t>
            </a:r>
            <a:r>
              <a:rPr lang="en-US" b="1" dirty="0"/>
              <a:t>planificación del proyecto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Participación de </a:t>
            </a:r>
            <a:r>
              <a:rPr lang="en-US" b="1" dirty="0" smtClean="0"/>
              <a:t>las partes interesadas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Gobernanza y liderazgo </a:t>
            </a:r>
            <a:r>
              <a:rPr lang="en-US" b="1" dirty="0" smtClean="0"/>
              <a:t>eficaces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Gestión de </a:t>
            </a:r>
            <a:r>
              <a:rPr lang="en-US" b="1" dirty="0" smtClean="0"/>
              <a:t>riesgos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Presupuestación </a:t>
            </a:r>
            <a:r>
              <a:rPr lang="en-US" b="1" dirty="0"/>
              <a:t>y gestión de recursos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Seguimiento</a:t>
            </a:r>
            <a:r>
              <a:rPr lang="en-US" b="1" dirty="0"/>
              <a:t>, evaluación, rendición de cuentas y aprendizaje (MEAL)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Garantía</a:t>
            </a:r>
            <a:r>
              <a:rPr lang="en-US" b="1" dirty="0" smtClean="0"/>
              <a:t> de calidad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Documentación </a:t>
            </a:r>
            <a:r>
              <a:rPr lang="en-US" b="1" dirty="0"/>
              <a:t>y presentación de informes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Comunicación </a:t>
            </a:r>
            <a:r>
              <a:rPr lang="en-US" b="1" dirty="0"/>
              <a:t>y coordinación del equipo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Gestión</a:t>
            </a:r>
            <a:r>
              <a:rPr lang="en-US" b="1" dirty="0" smtClean="0"/>
              <a:t> del cambio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/>
              <a:t>1Sostenibilidad </a:t>
            </a:r>
            <a:r>
              <a:rPr lang="en-US" b="1" dirty="0"/>
              <a:t>y planificación de la salida</a:t>
            </a:r>
            <a:endParaRPr lang="en-US" dirty="0"/>
          </a:p>
          <a:p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0829" y="397150"/>
            <a:ext cx="533557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Mejores prácticas en gestión de proyectos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8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0829" y="1911960"/>
            <a:ext cx="58728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Para las organizaciones indígenas, el riesgo no se limita a la estabilidad técnica o financiera, ni al exceso presupuestario, sino que se trata de proteger la integridad de la comunidad, la continuidad cultural y la autodeterminación. Un riesgo en la creación de una organización podría ser la pérdida de conocimientos tradicionales, el daño a lugares sagrados o la ruptura de la confianza de la comunidad.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 continuación </a:t>
            </a:r>
            <a:r>
              <a:rPr lang="en-US" dirty="0"/>
              <a:t>se presentan algunos ejemplos de lo que una organización indígena considera riesgos</a:t>
            </a:r>
          </a:p>
          <a:p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0829" y="397150"/>
            <a:ext cx="533557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Gestión de riesgos en el contexto de las organizaciones indígenas</a:t>
            </a:r>
            <a:endParaRPr lang="en-US" sz="2800" dirty="0" smtClean="0"/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988908"/>
              </p:ext>
            </p:extLst>
          </p:nvPr>
        </p:nvGraphicFramePr>
        <p:xfrm>
          <a:off x="6096000" y="-1"/>
          <a:ext cx="6096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75104243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735620559"/>
                    </a:ext>
                  </a:extLst>
                </a:gridCol>
              </a:tblGrid>
              <a:tr h="114300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Riesgos de las organizaciones indígenas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920009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Riesgo financiero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Pérdida de financiación por incumplimiento de los informes exigidos por los donantes o el gobierno.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8834834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Riesgo operativo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Alta rotación de personal en zonas remotas o falta de formación técnica especializada.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697781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Riesgo reputacional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Daño a la reputación de la organización dentro de la comunidad o ante los ancianos.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346382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Riesgo cultural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Compartir accidentalmente conocimientos tradicionales «cerrados» o perturbar tierras sagradas.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55393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Riesgo de gobernanza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Conflictos entre el derecho corporativo occidental y la tradición/gobernanza tradicional.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4117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84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dgm="http://schemas.openxmlformats.org/drawingml/2006/diagram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34" y="42697"/>
            <a:ext cx="533557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 </a:t>
            </a:r>
          </a:p>
          <a:p>
            <a:r>
              <a:rPr lang="en-US" sz="2800" b="1" dirty="0"/>
              <a:t>El Marco Indígena de Gestión de Riesgos</a:t>
            </a:r>
            <a:endParaRPr lang="en-US" sz="2800" dirty="0"/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6243" y="1131216"/>
            <a:ext cx="11557262" cy="5486400"/>
            <a:chOff x="0" y="0"/>
            <a:chExt cx="7550150" cy="3749040"/>
          </a:xfrm>
        </p:grpSpPr>
        <p:sp>
          <p:nvSpPr>
            <p:cNvPr id="7" name="Text Box 16"/>
            <p:cNvSpPr txBox="1"/>
            <p:nvPr/>
          </p:nvSpPr>
          <p:spPr>
            <a:xfrm>
              <a:off x="4851400" y="2178050"/>
              <a:ext cx="2698750" cy="7175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     En lugar de limitarse a preguntar «¿Cuánto costará esto?», pregunte «¿Cómo afectará esto a nuestras generaciones futuras?» o «¿Se ajusta esto a nuestros valores?».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8"/>
            <p:cNvSpPr txBox="1"/>
            <p:nvPr/>
          </p:nvSpPr>
          <p:spPr>
            <a:xfrm>
              <a:off x="647700" y="3124200"/>
              <a:ext cx="2698750" cy="5905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Utilice los conocimientos tradicionales para resolver problemas. Por ejemplo, utilice técnicas tradicionales de gestión de la tierra para mitigar los riesgos de incendios forestales.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7"/>
            <p:cNvSpPr txBox="1"/>
            <p:nvPr/>
          </p:nvSpPr>
          <p:spPr>
            <a:xfrm>
              <a:off x="0" y="1022350"/>
              <a:ext cx="2698750" cy="5461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Utilice los circuitos de retroalimentación de la comunidad (como los ayuntamientos o los círculos de ancianos) para garantizar que el proyecto siga siendo «seguro» para la cultura de la comunidad.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5"/>
            <p:cNvSpPr txBox="1"/>
            <p:nvPr/>
          </p:nvSpPr>
          <p:spPr>
            <a:xfrm>
              <a:off x="4114800" y="88900"/>
              <a:ext cx="2698750" cy="5905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Los riesgos se identifican hablando con la comunidad y los ancianos. A menudo ven riesgos ambientales o sociales que los expertos técnicos podrían pasar por alto.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Diagram 10"/>
            <p:cNvGraphicFramePr/>
            <p:nvPr/>
          </p:nvGraphicFramePr>
          <p:xfrm>
            <a:off x="1416050" y="0"/>
            <a:ext cx="4546600" cy="374904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6205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 abstract design with lines and financial symbols">
            <a:extLst>
              <a:ext uri="{FF2B5EF4-FFF2-40B4-BE49-F238E27FC236}">
                <a16:creationId xmlns:a16="http://schemas.microsoft.com/office/drawing/2014/main" id="{1248AE26-7D29-F45C-11D8-3C600B25C6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341" r="27666"/>
          <a:stretch>
            <a:fillRect/>
          </a:stretch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3101" y="1440620"/>
            <a:ext cx="587289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La gestión </a:t>
            </a:r>
            <a:r>
              <a:rPr lang="en-US" sz="2000" dirty="0" smtClean="0"/>
              <a:t>eficaz </a:t>
            </a:r>
            <a:r>
              <a:rPr lang="en-US" sz="2000" dirty="0"/>
              <a:t>de proyectos y riesgos en un contexto indígena es más que un conjunto de herramientas administrativas; es un marco para la autodeterminación.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Al </a:t>
            </a:r>
            <a:r>
              <a:rPr lang="en-US" sz="2000" dirty="0"/>
              <a:t>integrar las estructuras de proyectos occidentales con los sistemas de conocimiento indígenas, nos aseguramos de que nuestro trabajo no solo sea eficiente, sino también culturalmente seguro y dirigido por la comunidad.</a:t>
            </a:r>
          </a:p>
          <a:p>
            <a:br>
              <a:rPr lang="en-US" dirty="0"/>
            </a:b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0829" y="397150"/>
            <a:ext cx="533557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Conclusión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7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14"/>
            <a:ext cx="12192000" cy="678258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0194" y="2644170"/>
            <a:ext cx="49302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</a:rPr>
              <a:t>FIN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8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496</Words>
  <Application>Microsoft Office PowerPoint</Application>
  <PresentationFormat>Widescreen</PresentationFormat>
  <Paragraphs>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PowerPoint Presentation</dc:title>
  <dc:creator>LENOVO</dc:creator>
  <lastModifiedBy>LENOVO</lastModifiedBy>
  <revision>4</revision>
  <dcterms:created xsi:type="dcterms:W3CDTF">2026-01-14T19:42:27.0000000Z</dcterms:created>
  <dcterms:modified xsi:type="dcterms:W3CDTF">2026-01-14T20:08:05.0000000Z</dcterms:modified>
  <keywords>, docId:BCD6826E601D0063FCDF67387D32E3D6</keywords>
</coreProperties>
</file>