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70" r:id="rId10"/>
    <p:sldId id="264" r:id="rId11"/>
    <p:sldId id="265" r:id="rId12"/>
    <p:sldId id="267" r:id="rId13"/>
    <p:sldId id="269" r:id="rId14"/>
    <p:sldId id="266" r:id="rId15"/>
    <p:sldId id="268"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88" y="5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8DFCA-DE5F-4DDA-9D67-F95B83424045}"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91223D48-4713-488A-98A9-55CCCE8A8924}">
      <dgm:prSet phldrT="[Text]"/>
      <dgm:spPr/>
      <dgm:t>
        <a:bodyPr/>
        <a:lstStyle/>
        <a:p>
          <a:r>
            <a:rPr lang="en-US"/>
            <a:t>RAPPORTS</a:t>
          </a:r>
        </a:p>
      </dgm:t>
    </dgm:pt>
    <dgm:pt modelId="{305F2B3F-2695-4720-9DE7-231AC20B35E0}" type="parTrans" cxnId="{226A8DDA-6CC1-4427-A2FF-5E204C34E81B}">
      <dgm:prSet/>
      <dgm:spPr/>
      <dgm:t>
        <a:bodyPr/>
        <a:lstStyle/>
        <a:p>
          <a:endParaRPr lang="en-US"/>
        </a:p>
      </dgm:t>
    </dgm:pt>
    <dgm:pt modelId="{48BD2963-EE27-4CC3-9D82-FE40A031DEEF}" type="sibTrans" cxnId="{226A8DDA-6CC1-4427-A2FF-5E204C34E81B}">
      <dgm:prSet/>
      <dgm:spPr/>
      <dgm:t>
        <a:bodyPr/>
        <a:lstStyle/>
        <a:p>
          <a:endParaRPr lang="en-US"/>
        </a:p>
      </dgm:t>
    </dgm:pt>
    <dgm:pt modelId="{3029545F-8B92-4DEA-88D4-2943092645B7}">
      <dgm:prSet phldrT="[Text]" custT="1"/>
      <dgm:spPr/>
      <dgm:t>
        <a:bodyPr/>
        <a:lstStyle/>
        <a:p>
          <a:r>
            <a:rPr lang="en-US" sz="1200"/>
            <a:t>Rapport financier</a:t>
          </a:r>
        </a:p>
      </dgm:t>
    </dgm:pt>
    <dgm:pt modelId="{0185B8BD-B988-444D-9457-C4CE9FA8A20F}" type="parTrans" cxnId="{65795A39-4C8D-4EBD-BE4A-016DCBD8019D}">
      <dgm:prSet/>
      <dgm:spPr/>
      <dgm:t>
        <a:bodyPr/>
        <a:lstStyle/>
        <a:p>
          <a:endParaRPr lang="en-US"/>
        </a:p>
      </dgm:t>
    </dgm:pt>
    <dgm:pt modelId="{B9D6DEDA-B056-4592-89B6-0B41F4174800}" type="sibTrans" cxnId="{65795A39-4C8D-4EBD-BE4A-016DCBD8019D}">
      <dgm:prSet/>
      <dgm:spPr/>
      <dgm:t>
        <a:bodyPr/>
        <a:lstStyle/>
        <a:p>
          <a:endParaRPr lang="en-US"/>
        </a:p>
      </dgm:t>
    </dgm:pt>
    <dgm:pt modelId="{CC13FE6A-06CC-4394-AD27-5BC5E942ADC4}">
      <dgm:prSet phldrT="[Text]" custT="1"/>
      <dgm:spPr/>
      <dgm:t>
        <a:bodyPr/>
        <a:lstStyle/>
        <a:p>
          <a:r>
            <a:rPr lang="en-US" sz="1200" dirty="0"/>
            <a:t>Rapport narratif</a:t>
          </a:r>
        </a:p>
      </dgm:t>
    </dgm:pt>
    <dgm:pt modelId="{EA57A2E5-7FFE-4CDC-A437-C19CCAA548E9}" type="parTrans" cxnId="{9F84A1E3-E912-41AA-B4EF-B0B1B7EAFFD5}">
      <dgm:prSet/>
      <dgm:spPr/>
      <dgm:t>
        <a:bodyPr/>
        <a:lstStyle/>
        <a:p>
          <a:endParaRPr lang="en-US"/>
        </a:p>
      </dgm:t>
    </dgm:pt>
    <dgm:pt modelId="{FA54AA9E-8D13-4266-9A0E-3D22FFC7BACE}" type="sibTrans" cxnId="{9F84A1E3-E912-41AA-B4EF-B0B1B7EAFFD5}">
      <dgm:prSet/>
      <dgm:spPr/>
      <dgm:t>
        <a:bodyPr/>
        <a:lstStyle/>
        <a:p>
          <a:endParaRPr lang="en-US"/>
        </a:p>
      </dgm:t>
    </dgm:pt>
    <dgm:pt modelId="{E7448BC1-DAAC-478E-B56B-A80316DDD061}">
      <dgm:prSet phldrT="[Text]"/>
      <dgm:spPr/>
      <dgm:t>
        <a:bodyPr/>
        <a:lstStyle/>
        <a:p>
          <a:r>
            <a:rPr lang="en-US"/>
            <a:t>JUSTIFICATIONS</a:t>
          </a:r>
        </a:p>
      </dgm:t>
    </dgm:pt>
    <dgm:pt modelId="{66BBB5BA-2113-4811-B3F1-F0120ADFD615}" type="parTrans" cxnId="{786481E3-5624-4D5F-8B2D-4BFFA730C765}">
      <dgm:prSet/>
      <dgm:spPr/>
      <dgm:t>
        <a:bodyPr/>
        <a:lstStyle/>
        <a:p>
          <a:endParaRPr lang="en-US"/>
        </a:p>
      </dgm:t>
    </dgm:pt>
    <dgm:pt modelId="{0D9314E1-1D88-4885-A42B-59302F7548EF}" type="sibTrans" cxnId="{786481E3-5624-4D5F-8B2D-4BFFA730C765}">
      <dgm:prSet/>
      <dgm:spPr/>
      <dgm:t>
        <a:bodyPr/>
        <a:lstStyle/>
        <a:p>
          <a:endParaRPr lang="en-US"/>
        </a:p>
      </dgm:t>
    </dgm:pt>
    <dgm:pt modelId="{692AFC1A-64D2-40B8-B153-72E5FECF91E6}">
      <dgm:prSet phldrT="[Text]"/>
      <dgm:spPr/>
      <dgm:t>
        <a:bodyPr/>
        <a:lstStyle/>
        <a:p>
          <a:r>
            <a:rPr lang="en-US" dirty="0"/>
            <a:t>Reçus/factures/justificatifs de paiement</a:t>
          </a:r>
          <a:endParaRPr lang="en-US"/>
        </a:p>
      </dgm:t>
    </dgm:pt>
    <dgm:pt modelId="{B67E1D87-797C-4E0E-B995-FCBF6BF59916}" type="parTrans" cxnId="{2CB2D031-54FA-4A2E-BBCF-8C8431342553}">
      <dgm:prSet/>
      <dgm:spPr/>
      <dgm:t>
        <a:bodyPr/>
        <a:lstStyle/>
        <a:p>
          <a:endParaRPr lang="en-US"/>
        </a:p>
      </dgm:t>
    </dgm:pt>
    <dgm:pt modelId="{3D53446E-FE5B-47CD-B57A-F6B7EC950B40}" type="sibTrans" cxnId="{2CB2D031-54FA-4A2E-BBCF-8C8431342553}">
      <dgm:prSet/>
      <dgm:spPr/>
      <dgm:t>
        <a:bodyPr/>
        <a:lstStyle/>
        <a:p>
          <a:endParaRPr lang="en-US"/>
        </a:p>
      </dgm:t>
    </dgm:pt>
    <dgm:pt modelId="{9E6284AB-77B7-4EC5-81A3-0E87E323ED5B}">
      <dgm:prSet phldrT="[Text]"/>
      <dgm:spPr/>
      <dgm:t>
        <a:bodyPr/>
        <a:lstStyle/>
        <a:p>
          <a:r>
            <a:rPr lang="en-US"/>
            <a:t>PHOTOS ET VIDÉOS</a:t>
          </a:r>
        </a:p>
      </dgm:t>
    </dgm:pt>
    <dgm:pt modelId="{7C2FE51A-DE1E-40E5-BE39-B4F8CC332D43}" type="parTrans" cxnId="{980E53E8-0157-4175-8A1F-5F4F653F3BFD}">
      <dgm:prSet/>
      <dgm:spPr/>
      <dgm:t>
        <a:bodyPr/>
        <a:lstStyle/>
        <a:p>
          <a:endParaRPr lang="en-US"/>
        </a:p>
      </dgm:t>
    </dgm:pt>
    <dgm:pt modelId="{77D34E70-C16A-4161-B381-890F9E07B7B9}" type="sibTrans" cxnId="{980E53E8-0157-4175-8A1F-5F4F653F3BFD}">
      <dgm:prSet/>
      <dgm:spPr/>
      <dgm:t>
        <a:bodyPr/>
        <a:lstStyle/>
        <a:p>
          <a:endParaRPr lang="en-US"/>
        </a:p>
      </dgm:t>
    </dgm:pt>
    <dgm:pt modelId="{67739D87-141C-47A8-8854-376ED3200FD5}">
      <dgm:prSet phldrT="[Text]"/>
      <dgm:spPr/>
      <dgm:t>
        <a:bodyPr/>
        <a:lstStyle/>
        <a:p>
          <a:r>
            <a:rPr lang="en-US"/>
            <a:t>Photos par pays</a:t>
          </a:r>
        </a:p>
      </dgm:t>
    </dgm:pt>
    <dgm:pt modelId="{7847769D-DEFE-4CCC-99DF-12BE0446BCFF}" type="parTrans" cxnId="{0630EC18-06B2-47DD-AF5E-BCE0B89A8660}">
      <dgm:prSet/>
      <dgm:spPr/>
      <dgm:t>
        <a:bodyPr/>
        <a:lstStyle/>
        <a:p>
          <a:endParaRPr lang="en-US"/>
        </a:p>
      </dgm:t>
    </dgm:pt>
    <dgm:pt modelId="{F3AA6272-9029-4EB1-B6F4-AC0451A9F4FD}" type="sibTrans" cxnId="{0630EC18-06B2-47DD-AF5E-BCE0B89A8660}">
      <dgm:prSet/>
      <dgm:spPr/>
      <dgm:t>
        <a:bodyPr/>
        <a:lstStyle/>
        <a:p>
          <a:endParaRPr lang="en-US"/>
        </a:p>
      </dgm:t>
    </dgm:pt>
    <dgm:pt modelId="{FBFD56CC-EA19-470B-9E01-2D56F798D4F4}">
      <dgm:prSet phldrT="[Text]" custT="1"/>
      <dgm:spPr/>
      <dgm:t>
        <a:bodyPr/>
        <a:lstStyle/>
        <a:p>
          <a:r>
            <a:rPr lang="en-US" sz="1200"/>
            <a:t>Fiche de données ventilées par partenaire</a:t>
          </a:r>
        </a:p>
      </dgm:t>
    </dgm:pt>
    <dgm:pt modelId="{D88929AB-440E-4831-B718-E52E02A69F6C}" type="parTrans" cxnId="{34E94906-FC7E-4E97-BFBA-C36A3409E46D}">
      <dgm:prSet/>
      <dgm:spPr/>
      <dgm:t>
        <a:bodyPr/>
        <a:lstStyle/>
        <a:p>
          <a:endParaRPr lang="en-US"/>
        </a:p>
      </dgm:t>
    </dgm:pt>
    <dgm:pt modelId="{7C26F9AF-0935-4BE9-BB0B-7A4BC58A5494}" type="sibTrans" cxnId="{34E94906-FC7E-4E97-BFBA-C36A3409E46D}">
      <dgm:prSet/>
      <dgm:spPr/>
      <dgm:t>
        <a:bodyPr/>
        <a:lstStyle/>
        <a:p>
          <a:endParaRPr lang="en-US"/>
        </a:p>
      </dgm:t>
    </dgm:pt>
    <dgm:pt modelId="{8AF9D68E-98CE-4FBF-8F9C-2EA407138C14}">
      <dgm:prSet/>
      <dgm:spPr/>
      <dgm:t>
        <a:bodyPr/>
        <a:lstStyle/>
        <a:p>
          <a:r>
            <a:rPr lang="en-US" dirty="0"/>
            <a:t>- Liste des participants</a:t>
          </a:r>
        </a:p>
      </dgm:t>
    </dgm:pt>
    <dgm:pt modelId="{A98CBECA-C91E-48E2-8792-944F857385A4}" type="parTrans" cxnId="{5E7DF954-607E-49F1-B566-4450283D21C1}">
      <dgm:prSet/>
      <dgm:spPr/>
      <dgm:t>
        <a:bodyPr/>
        <a:lstStyle/>
        <a:p>
          <a:endParaRPr lang="en-US"/>
        </a:p>
      </dgm:t>
    </dgm:pt>
    <dgm:pt modelId="{07110DAB-B838-4E76-8702-5364C7E14CA0}" type="sibTrans" cxnId="{5E7DF954-607E-49F1-B566-4450283D21C1}">
      <dgm:prSet/>
      <dgm:spPr/>
      <dgm:t>
        <a:bodyPr/>
        <a:lstStyle/>
        <a:p>
          <a:endParaRPr lang="en-US"/>
        </a:p>
      </dgm:t>
    </dgm:pt>
    <dgm:pt modelId="{BFE2A010-2F7D-472F-9358-BA175C14F622}">
      <dgm:prSet/>
      <dgm:spPr/>
      <dgm:t>
        <a:bodyPr/>
        <a:lstStyle/>
        <a:p>
          <a:r>
            <a:rPr lang="en-US" dirty="0"/>
            <a:t>- Liste </a:t>
          </a:r>
          <a:r>
            <a:rPr lang="en-US" dirty="0" err="1"/>
            <a:t>des remboursements</a:t>
          </a:r>
        </a:p>
      </dgm:t>
    </dgm:pt>
    <dgm:pt modelId="{0852998D-F16F-4EB7-8513-933139BF4C2D}" type="parTrans" cxnId="{CAF7D8E0-50DC-455C-8ACC-38CA586470E0}">
      <dgm:prSet/>
      <dgm:spPr/>
      <dgm:t>
        <a:bodyPr/>
        <a:lstStyle/>
        <a:p>
          <a:endParaRPr lang="en-US"/>
        </a:p>
      </dgm:t>
    </dgm:pt>
    <dgm:pt modelId="{4663DD4F-3FE3-4432-91B0-D43BDA113B04}" type="sibTrans" cxnId="{CAF7D8E0-50DC-455C-8ACC-38CA586470E0}">
      <dgm:prSet/>
      <dgm:spPr/>
      <dgm:t>
        <a:bodyPr/>
        <a:lstStyle/>
        <a:p>
          <a:endParaRPr lang="en-US"/>
        </a:p>
      </dgm:t>
    </dgm:pt>
    <dgm:pt modelId="{89A837FD-58BF-4E0E-AAA2-A8C3861BF380}">
      <dgm:prSet/>
      <dgm:spPr/>
      <dgm:t>
        <a:bodyPr/>
        <a:lstStyle/>
        <a:p>
          <a:r>
            <a:rPr lang="en-US" dirty="0"/>
            <a:t>- Contrat signé par les animateurs et pièce d'identité</a:t>
          </a:r>
        </a:p>
      </dgm:t>
    </dgm:pt>
    <dgm:pt modelId="{61507C22-CD9D-4BB3-A4A8-CAA60DA973FE}" type="parTrans" cxnId="{4CD49E73-76C5-41E5-A819-93FC5EABE17B}">
      <dgm:prSet/>
      <dgm:spPr/>
      <dgm:t>
        <a:bodyPr/>
        <a:lstStyle/>
        <a:p>
          <a:endParaRPr lang="en-US"/>
        </a:p>
      </dgm:t>
    </dgm:pt>
    <dgm:pt modelId="{7DA17DE3-3831-4409-AADD-5D34B176EC73}" type="sibTrans" cxnId="{4CD49E73-76C5-41E5-A819-93FC5EABE17B}">
      <dgm:prSet/>
      <dgm:spPr/>
      <dgm:t>
        <a:bodyPr/>
        <a:lstStyle/>
        <a:p>
          <a:endParaRPr lang="en-US"/>
        </a:p>
      </dgm:t>
    </dgm:pt>
    <dgm:pt modelId="{297CB306-F789-4011-9B04-B5876CA43608}">
      <dgm:prSet/>
      <dgm:spPr/>
      <dgm:t>
        <a:bodyPr/>
        <a:lstStyle/>
        <a:p>
          <a:r>
            <a:rPr lang="en-US" dirty="0"/>
            <a:t>- Devis</a:t>
          </a:r>
        </a:p>
      </dgm:t>
    </dgm:pt>
    <dgm:pt modelId="{441B9847-1455-4387-B42F-A6940531E413}" type="parTrans" cxnId="{EB8B6BB7-5E47-4344-9858-7D3254F17241}">
      <dgm:prSet/>
      <dgm:spPr/>
      <dgm:t>
        <a:bodyPr/>
        <a:lstStyle/>
        <a:p>
          <a:endParaRPr lang="en-US"/>
        </a:p>
      </dgm:t>
    </dgm:pt>
    <dgm:pt modelId="{638A4C67-4C9B-4F73-A6E3-B4CFDB808003}" type="sibTrans" cxnId="{EB8B6BB7-5E47-4344-9858-7D3254F17241}">
      <dgm:prSet/>
      <dgm:spPr/>
      <dgm:t>
        <a:bodyPr/>
        <a:lstStyle/>
        <a:p>
          <a:endParaRPr lang="en-US"/>
        </a:p>
      </dgm:t>
    </dgm:pt>
    <dgm:pt modelId="{E81B67FC-D6F6-4877-A466-DFE109940A74}">
      <dgm:prSet phldrT="[Text]"/>
      <dgm:spPr/>
      <dgm:t>
        <a:bodyPr/>
        <a:lstStyle/>
        <a:p>
          <a:r>
            <a:rPr lang="en-US" dirty="0"/>
            <a:t>Vidéos, si disponibles</a:t>
          </a:r>
        </a:p>
      </dgm:t>
    </dgm:pt>
    <dgm:pt modelId="{9A410860-0995-4E08-A0B8-F44D1396E037}" type="parTrans" cxnId="{BF9B4C5B-EEC9-4E04-8F8E-F4D68C8AE520}">
      <dgm:prSet/>
      <dgm:spPr/>
      <dgm:t>
        <a:bodyPr/>
        <a:lstStyle/>
        <a:p>
          <a:endParaRPr lang="en-US"/>
        </a:p>
      </dgm:t>
    </dgm:pt>
    <dgm:pt modelId="{09F3A4BC-DD00-41A8-B212-685FAD16CAA3}" type="sibTrans" cxnId="{BF9B4C5B-EEC9-4E04-8F8E-F4D68C8AE520}">
      <dgm:prSet/>
      <dgm:spPr/>
      <dgm:t>
        <a:bodyPr/>
        <a:lstStyle/>
        <a:p>
          <a:endParaRPr lang="en-US"/>
        </a:p>
      </dgm:t>
    </dgm:pt>
    <dgm:pt modelId="{9F842C78-B6B8-4E86-AC90-4CFA60D8F30A}">
      <dgm:prSet/>
      <dgm:spPr/>
      <dgm:t>
        <a:bodyPr/>
        <a:lstStyle/>
        <a:p>
          <a:r>
            <a:rPr lang="en-US" dirty="0"/>
            <a:t>Dossier des coûts opérationnels</a:t>
          </a:r>
        </a:p>
      </dgm:t>
    </dgm:pt>
    <dgm:pt modelId="{6479E5FA-A487-484A-9CC2-5F8072BB93A0}" type="parTrans" cxnId="{6AD8C05E-4FE7-45C5-B7BA-900D8A65015F}">
      <dgm:prSet/>
      <dgm:spPr/>
    </dgm:pt>
    <dgm:pt modelId="{1B2BD0BB-4808-480B-BC2F-2B3C838C6B49}" type="sibTrans" cxnId="{6AD8C05E-4FE7-45C5-B7BA-900D8A65015F}">
      <dgm:prSet/>
      <dgm:spPr/>
    </dgm:pt>
    <dgm:pt modelId="{EECB922C-BE04-4EE8-B0C8-873F95C3CA49}" type="pres">
      <dgm:prSet presAssocID="{3E58DFCA-DE5F-4DDA-9D67-F95B83424045}" presName="Name0" presStyleCnt="0">
        <dgm:presLayoutVars>
          <dgm:dir/>
          <dgm:animLvl val="lvl"/>
          <dgm:resizeHandles val="exact"/>
        </dgm:presLayoutVars>
      </dgm:prSet>
      <dgm:spPr/>
    </dgm:pt>
    <dgm:pt modelId="{2A5B2360-C98A-4C5C-ACE7-EA53ED98F30E}" type="pres">
      <dgm:prSet presAssocID="{91223D48-4713-488A-98A9-55CCCE8A8924}" presName="composite" presStyleCnt="0"/>
      <dgm:spPr/>
    </dgm:pt>
    <dgm:pt modelId="{3C873B39-09ED-45C5-9DCE-4F1A5A49FA8A}" type="pres">
      <dgm:prSet presAssocID="{91223D48-4713-488A-98A9-55CCCE8A8924}" presName="parTx" presStyleLbl="alignNode1" presStyleIdx="0" presStyleCnt="3">
        <dgm:presLayoutVars>
          <dgm:chMax val="0"/>
          <dgm:chPref val="0"/>
          <dgm:bulletEnabled val="1"/>
        </dgm:presLayoutVars>
      </dgm:prSet>
      <dgm:spPr/>
    </dgm:pt>
    <dgm:pt modelId="{10EE92F2-4BB9-4B21-B9B0-99208E90F87E}" type="pres">
      <dgm:prSet presAssocID="{91223D48-4713-488A-98A9-55CCCE8A8924}" presName="desTx" presStyleLbl="alignAccFollowNode1" presStyleIdx="0" presStyleCnt="3">
        <dgm:presLayoutVars>
          <dgm:bulletEnabled val="1"/>
        </dgm:presLayoutVars>
      </dgm:prSet>
      <dgm:spPr/>
    </dgm:pt>
    <dgm:pt modelId="{11B5E769-359D-4735-BC04-0CCD3DCD2FDA}" type="pres">
      <dgm:prSet presAssocID="{48BD2963-EE27-4CC3-9D82-FE40A031DEEF}" presName="space" presStyleCnt="0"/>
      <dgm:spPr/>
    </dgm:pt>
    <dgm:pt modelId="{CF094F4B-F9EC-44C2-AB41-AF0A758AC9D1}" type="pres">
      <dgm:prSet presAssocID="{E7448BC1-DAAC-478E-B56B-A80316DDD061}" presName="composite" presStyleCnt="0"/>
      <dgm:spPr/>
    </dgm:pt>
    <dgm:pt modelId="{E7C4EE76-20FE-47F8-A79C-C47B7E16C4DF}" type="pres">
      <dgm:prSet presAssocID="{E7448BC1-DAAC-478E-B56B-A80316DDD061}" presName="parTx" presStyleLbl="alignNode1" presStyleIdx="1" presStyleCnt="3">
        <dgm:presLayoutVars>
          <dgm:chMax val="0"/>
          <dgm:chPref val="0"/>
          <dgm:bulletEnabled val="1"/>
        </dgm:presLayoutVars>
      </dgm:prSet>
      <dgm:spPr/>
    </dgm:pt>
    <dgm:pt modelId="{C27B18D5-753E-43DC-B645-727C8CEB0075}" type="pres">
      <dgm:prSet presAssocID="{E7448BC1-DAAC-478E-B56B-A80316DDD061}" presName="desTx" presStyleLbl="alignAccFollowNode1" presStyleIdx="1" presStyleCnt="3">
        <dgm:presLayoutVars>
          <dgm:bulletEnabled val="1"/>
        </dgm:presLayoutVars>
      </dgm:prSet>
      <dgm:spPr/>
    </dgm:pt>
    <dgm:pt modelId="{A38A71EB-1469-4E2D-B2CA-BAA4F948AC85}" type="pres">
      <dgm:prSet presAssocID="{0D9314E1-1D88-4885-A42B-59302F7548EF}" presName="space" presStyleCnt="0"/>
      <dgm:spPr/>
    </dgm:pt>
    <dgm:pt modelId="{01CEFAA5-4F70-4B97-BE68-6FBA23D729A7}" type="pres">
      <dgm:prSet presAssocID="{9E6284AB-77B7-4EC5-81A3-0E87E323ED5B}" presName="composite" presStyleCnt="0"/>
      <dgm:spPr/>
    </dgm:pt>
    <dgm:pt modelId="{907B4C61-1C03-4D87-93E8-B2E883C62860}" type="pres">
      <dgm:prSet presAssocID="{9E6284AB-77B7-4EC5-81A3-0E87E323ED5B}" presName="parTx" presStyleLbl="alignNode1" presStyleIdx="2" presStyleCnt="3">
        <dgm:presLayoutVars>
          <dgm:chMax val="0"/>
          <dgm:chPref val="0"/>
          <dgm:bulletEnabled val="1"/>
        </dgm:presLayoutVars>
      </dgm:prSet>
      <dgm:spPr/>
    </dgm:pt>
    <dgm:pt modelId="{B7435E60-E1FD-4EF3-B2E4-C4EB4D312E08}" type="pres">
      <dgm:prSet presAssocID="{9E6284AB-77B7-4EC5-81A3-0E87E323ED5B}" presName="desTx" presStyleLbl="alignAccFollowNode1" presStyleIdx="2" presStyleCnt="3" custLinFactNeighborX="2358" custLinFactNeighborY="1237">
        <dgm:presLayoutVars>
          <dgm:bulletEnabled val="1"/>
        </dgm:presLayoutVars>
      </dgm:prSet>
      <dgm:spPr/>
    </dgm:pt>
  </dgm:ptLst>
  <dgm:cxnLst>
    <dgm:cxn modelId="{34E94906-FC7E-4E97-BFBA-C36A3409E46D}" srcId="{91223D48-4713-488A-98A9-55CCCE8A8924}" destId="{FBFD56CC-EA19-470B-9E01-2D56F798D4F4}" srcOrd="2" destOrd="0" parTransId="{D88929AB-440E-4831-B718-E52E02A69F6C}" sibTransId="{7C26F9AF-0935-4BE9-BB0B-7A4BC58A5494}"/>
    <dgm:cxn modelId="{ADB1B015-1F7B-4394-903B-7D39E644BE81}" type="presOf" srcId="{3E58DFCA-DE5F-4DDA-9D67-F95B83424045}" destId="{EECB922C-BE04-4EE8-B0C8-873F95C3CA49}" srcOrd="0" destOrd="0" presId="urn:microsoft.com/office/officeart/2005/8/layout/hList1"/>
    <dgm:cxn modelId="{0630EC18-06B2-47DD-AF5E-BCE0B89A8660}" srcId="{9E6284AB-77B7-4EC5-81A3-0E87E323ED5B}" destId="{67739D87-141C-47A8-8854-376ED3200FD5}" srcOrd="0" destOrd="0" parTransId="{7847769D-DEFE-4CCC-99DF-12BE0446BCFF}" sibTransId="{F3AA6272-9029-4EB1-B6F4-AC0451A9F4FD}"/>
    <dgm:cxn modelId="{4D9F061A-7128-4918-B29C-4527EA8A2B06}" type="presOf" srcId="{E81B67FC-D6F6-4877-A466-DFE109940A74}" destId="{B7435E60-E1FD-4EF3-B2E4-C4EB4D312E08}" srcOrd="0" destOrd="1" presId="urn:microsoft.com/office/officeart/2005/8/layout/hList1"/>
    <dgm:cxn modelId="{8C7FC01E-0A4C-481F-ADED-BA3D9FE847AB}" type="presOf" srcId="{67739D87-141C-47A8-8854-376ED3200FD5}" destId="{B7435E60-E1FD-4EF3-B2E4-C4EB4D312E08}" srcOrd="0" destOrd="0" presId="urn:microsoft.com/office/officeart/2005/8/layout/hList1"/>
    <dgm:cxn modelId="{C57AF02B-6564-44E2-8735-87BDBCE27883}" type="presOf" srcId="{91223D48-4713-488A-98A9-55CCCE8A8924}" destId="{3C873B39-09ED-45C5-9DCE-4F1A5A49FA8A}" srcOrd="0" destOrd="0" presId="urn:microsoft.com/office/officeart/2005/8/layout/hList1"/>
    <dgm:cxn modelId="{2CB2D031-54FA-4A2E-BBCF-8C8431342553}" srcId="{E7448BC1-DAAC-478E-B56B-A80316DDD061}" destId="{692AFC1A-64D2-40B8-B153-72E5FECF91E6}" srcOrd="0" destOrd="0" parTransId="{B67E1D87-797C-4E0E-B995-FCBF6BF59916}" sibTransId="{3D53446E-FE5B-47CD-B57A-F6B7EC950B40}"/>
    <dgm:cxn modelId="{65795A39-4C8D-4EBD-BE4A-016DCBD8019D}" srcId="{91223D48-4713-488A-98A9-55CCCE8A8924}" destId="{3029545F-8B92-4DEA-88D4-2943092645B7}" srcOrd="0" destOrd="0" parTransId="{0185B8BD-B988-444D-9457-C4CE9FA8A20F}" sibTransId="{B9D6DEDA-B056-4592-89B6-0B41F4174800}"/>
    <dgm:cxn modelId="{CF184B3E-BBF2-4916-82C7-37484D73C65E}" type="presOf" srcId="{89A837FD-58BF-4E0E-AAA2-A8C3861BF380}" destId="{C27B18D5-753E-43DC-B645-727C8CEB0075}" srcOrd="0" destOrd="3" presId="urn:microsoft.com/office/officeart/2005/8/layout/hList1"/>
    <dgm:cxn modelId="{BF9B4C5B-EEC9-4E04-8F8E-F4D68C8AE520}" srcId="{9E6284AB-77B7-4EC5-81A3-0E87E323ED5B}" destId="{E81B67FC-D6F6-4877-A466-DFE109940A74}" srcOrd="1" destOrd="0" parTransId="{9A410860-0995-4E08-A0B8-F44D1396E037}" sibTransId="{09F3A4BC-DD00-41A8-B212-685FAD16CAA3}"/>
    <dgm:cxn modelId="{6AD8C05E-4FE7-45C5-B7BA-900D8A65015F}" srcId="{E7448BC1-DAAC-478E-B56B-A80316DDD061}" destId="{9F842C78-B6B8-4E86-AC90-4CFA60D8F30A}" srcOrd="5" destOrd="0" parTransId="{6479E5FA-A487-484A-9CC2-5F8072BB93A0}" sibTransId="{1B2BD0BB-4808-480B-BC2F-2B3C838C6B49}"/>
    <dgm:cxn modelId="{476AB14E-2443-4F23-84C6-96066468B7A2}" type="presOf" srcId="{692AFC1A-64D2-40B8-B153-72E5FECF91E6}" destId="{C27B18D5-753E-43DC-B645-727C8CEB0075}" srcOrd="0" destOrd="0" presId="urn:microsoft.com/office/officeart/2005/8/layout/hList1"/>
    <dgm:cxn modelId="{4CD49E73-76C5-41E5-A819-93FC5EABE17B}" srcId="{E7448BC1-DAAC-478E-B56B-A80316DDD061}" destId="{89A837FD-58BF-4E0E-AAA2-A8C3861BF380}" srcOrd="3" destOrd="0" parTransId="{61507C22-CD9D-4BB3-A4A8-CAA60DA973FE}" sibTransId="{7DA17DE3-3831-4409-AADD-5D34B176EC73}"/>
    <dgm:cxn modelId="{585C7454-25E5-4446-91C5-A9A07EF74EA3}" type="presOf" srcId="{3029545F-8B92-4DEA-88D4-2943092645B7}" destId="{10EE92F2-4BB9-4B21-B9B0-99208E90F87E}" srcOrd="0" destOrd="0" presId="urn:microsoft.com/office/officeart/2005/8/layout/hList1"/>
    <dgm:cxn modelId="{5E7DF954-607E-49F1-B566-4450283D21C1}" srcId="{E7448BC1-DAAC-478E-B56B-A80316DDD061}" destId="{8AF9D68E-98CE-4FBF-8F9C-2EA407138C14}" srcOrd="1" destOrd="0" parTransId="{A98CBECA-C91E-48E2-8792-944F857385A4}" sibTransId="{07110DAB-B838-4E76-8702-5364C7E14CA0}"/>
    <dgm:cxn modelId="{7E430D58-87A9-4896-8C39-080F63CACDC2}" type="presOf" srcId="{9F842C78-B6B8-4E86-AC90-4CFA60D8F30A}" destId="{C27B18D5-753E-43DC-B645-727C8CEB0075}" srcOrd="0" destOrd="5" presId="urn:microsoft.com/office/officeart/2005/8/layout/hList1"/>
    <dgm:cxn modelId="{43088B90-853D-4398-8EE3-162C0DAD765B}" type="presOf" srcId="{E7448BC1-DAAC-478E-B56B-A80316DDD061}" destId="{E7C4EE76-20FE-47F8-A79C-C47B7E16C4DF}" srcOrd="0" destOrd="0" presId="urn:microsoft.com/office/officeart/2005/8/layout/hList1"/>
    <dgm:cxn modelId="{C7814B94-2A9F-4BEE-B6BE-1FC9B8A90DC2}" type="presOf" srcId="{9E6284AB-77B7-4EC5-81A3-0E87E323ED5B}" destId="{907B4C61-1C03-4D87-93E8-B2E883C62860}" srcOrd="0" destOrd="0" presId="urn:microsoft.com/office/officeart/2005/8/layout/hList1"/>
    <dgm:cxn modelId="{68582AAA-75EA-4F6F-ABCF-B98F2284F681}" type="presOf" srcId="{FBFD56CC-EA19-470B-9E01-2D56F798D4F4}" destId="{10EE92F2-4BB9-4B21-B9B0-99208E90F87E}" srcOrd="0" destOrd="2" presId="urn:microsoft.com/office/officeart/2005/8/layout/hList1"/>
    <dgm:cxn modelId="{EB8B6BB7-5E47-4344-9858-7D3254F17241}" srcId="{E7448BC1-DAAC-478E-B56B-A80316DDD061}" destId="{297CB306-F789-4011-9B04-B5876CA43608}" srcOrd="4" destOrd="0" parTransId="{441B9847-1455-4387-B42F-A6940531E413}" sibTransId="{638A4C67-4C9B-4F73-A6E3-B4CFDB808003}"/>
    <dgm:cxn modelId="{24BEEFC9-BA74-4CCD-BD8D-E9CC62270F67}" type="presOf" srcId="{8AF9D68E-98CE-4FBF-8F9C-2EA407138C14}" destId="{C27B18D5-753E-43DC-B645-727C8CEB0075}" srcOrd="0" destOrd="1" presId="urn:microsoft.com/office/officeart/2005/8/layout/hList1"/>
    <dgm:cxn modelId="{226A8DDA-6CC1-4427-A2FF-5E204C34E81B}" srcId="{3E58DFCA-DE5F-4DDA-9D67-F95B83424045}" destId="{91223D48-4713-488A-98A9-55CCCE8A8924}" srcOrd="0" destOrd="0" parTransId="{305F2B3F-2695-4720-9DE7-231AC20B35E0}" sibTransId="{48BD2963-EE27-4CC3-9D82-FE40A031DEEF}"/>
    <dgm:cxn modelId="{CAF7D8E0-50DC-455C-8ACC-38CA586470E0}" srcId="{E7448BC1-DAAC-478E-B56B-A80316DDD061}" destId="{BFE2A010-2F7D-472F-9358-BA175C14F622}" srcOrd="2" destOrd="0" parTransId="{0852998D-F16F-4EB7-8513-933139BF4C2D}" sibTransId="{4663DD4F-3FE3-4432-91B0-D43BDA113B04}"/>
    <dgm:cxn modelId="{786481E3-5624-4D5F-8B2D-4BFFA730C765}" srcId="{3E58DFCA-DE5F-4DDA-9D67-F95B83424045}" destId="{E7448BC1-DAAC-478E-B56B-A80316DDD061}" srcOrd="1" destOrd="0" parTransId="{66BBB5BA-2113-4811-B3F1-F0120ADFD615}" sibTransId="{0D9314E1-1D88-4885-A42B-59302F7548EF}"/>
    <dgm:cxn modelId="{9F84A1E3-E912-41AA-B4EF-B0B1B7EAFFD5}" srcId="{91223D48-4713-488A-98A9-55CCCE8A8924}" destId="{CC13FE6A-06CC-4394-AD27-5BC5E942ADC4}" srcOrd="1" destOrd="0" parTransId="{EA57A2E5-7FFE-4CDC-A437-C19CCAA548E9}" sibTransId="{FA54AA9E-8D13-4266-9A0E-3D22FFC7BACE}"/>
    <dgm:cxn modelId="{980E53E8-0157-4175-8A1F-5F4F653F3BFD}" srcId="{3E58DFCA-DE5F-4DDA-9D67-F95B83424045}" destId="{9E6284AB-77B7-4EC5-81A3-0E87E323ED5B}" srcOrd="2" destOrd="0" parTransId="{7C2FE51A-DE1E-40E5-BE39-B4F8CC332D43}" sibTransId="{77D34E70-C16A-4161-B381-890F9E07B7B9}"/>
    <dgm:cxn modelId="{5D8393EC-6027-4B22-A084-755D3D1C259B}" type="presOf" srcId="{BFE2A010-2F7D-472F-9358-BA175C14F622}" destId="{C27B18D5-753E-43DC-B645-727C8CEB0075}" srcOrd="0" destOrd="2" presId="urn:microsoft.com/office/officeart/2005/8/layout/hList1"/>
    <dgm:cxn modelId="{0F49C8EF-B795-46B0-8E32-A2762D9FA2B9}" type="presOf" srcId="{297CB306-F789-4011-9B04-B5876CA43608}" destId="{C27B18D5-753E-43DC-B645-727C8CEB0075}" srcOrd="0" destOrd="4" presId="urn:microsoft.com/office/officeart/2005/8/layout/hList1"/>
    <dgm:cxn modelId="{0E3080FF-1313-43C4-A2AF-C4FBB3AADAC8}" type="presOf" srcId="{CC13FE6A-06CC-4394-AD27-5BC5E942ADC4}" destId="{10EE92F2-4BB9-4B21-B9B0-99208E90F87E}" srcOrd="0" destOrd="1" presId="urn:microsoft.com/office/officeart/2005/8/layout/hList1"/>
    <dgm:cxn modelId="{121D1D9F-0470-41FD-8AB2-B293D4610511}" type="presParOf" srcId="{EECB922C-BE04-4EE8-B0C8-873F95C3CA49}" destId="{2A5B2360-C98A-4C5C-ACE7-EA53ED98F30E}" srcOrd="0" destOrd="0" presId="urn:microsoft.com/office/officeart/2005/8/layout/hList1"/>
    <dgm:cxn modelId="{083E1991-8D5E-429C-8DFE-EF5D6C3FCA87}" type="presParOf" srcId="{2A5B2360-C98A-4C5C-ACE7-EA53ED98F30E}" destId="{3C873B39-09ED-45C5-9DCE-4F1A5A49FA8A}" srcOrd="0" destOrd="0" presId="urn:microsoft.com/office/officeart/2005/8/layout/hList1"/>
    <dgm:cxn modelId="{37A61373-A467-4A06-9208-51491D7A6644}" type="presParOf" srcId="{2A5B2360-C98A-4C5C-ACE7-EA53ED98F30E}" destId="{10EE92F2-4BB9-4B21-B9B0-99208E90F87E}" srcOrd="1" destOrd="0" presId="urn:microsoft.com/office/officeart/2005/8/layout/hList1"/>
    <dgm:cxn modelId="{53581A5D-121F-4DD2-8C83-A770190FB138}" type="presParOf" srcId="{EECB922C-BE04-4EE8-B0C8-873F95C3CA49}" destId="{11B5E769-359D-4735-BC04-0CCD3DCD2FDA}" srcOrd="1" destOrd="0" presId="urn:microsoft.com/office/officeart/2005/8/layout/hList1"/>
    <dgm:cxn modelId="{F27AD2B3-D95E-4E3C-8557-C8C7E3B11DB2}" type="presParOf" srcId="{EECB922C-BE04-4EE8-B0C8-873F95C3CA49}" destId="{CF094F4B-F9EC-44C2-AB41-AF0A758AC9D1}" srcOrd="2" destOrd="0" presId="urn:microsoft.com/office/officeart/2005/8/layout/hList1"/>
    <dgm:cxn modelId="{013EEC51-88D5-447F-A76F-641C24FBAB8E}" type="presParOf" srcId="{CF094F4B-F9EC-44C2-AB41-AF0A758AC9D1}" destId="{E7C4EE76-20FE-47F8-A79C-C47B7E16C4DF}" srcOrd="0" destOrd="0" presId="urn:microsoft.com/office/officeart/2005/8/layout/hList1"/>
    <dgm:cxn modelId="{7F600095-3FCD-4D71-A9DD-3CE443B74690}" type="presParOf" srcId="{CF094F4B-F9EC-44C2-AB41-AF0A758AC9D1}" destId="{C27B18D5-753E-43DC-B645-727C8CEB0075}" srcOrd="1" destOrd="0" presId="urn:microsoft.com/office/officeart/2005/8/layout/hList1"/>
    <dgm:cxn modelId="{32CA04CC-B0B7-4520-B0CE-93178CA92C39}" type="presParOf" srcId="{EECB922C-BE04-4EE8-B0C8-873F95C3CA49}" destId="{A38A71EB-1469-4E2D-B2CA-BAA4F948AC85}" srcOrd="3" destOrd="0" presId="urn:microsoft.com/office/officeart/2005/8/layout/hList1"/>
    <dgm:cxn modelId="{3FDCCEDC-2037-4582-BDE0-28EC248AC3F0}" type="presParOf" srcId="{EECB922C-BE04-4EE8-B0C8-873F95C3CA49}" destId="{01CEFAA5-4F70-4B97-BE68-6FBA23D729A7}" srcOrd="4" destOrd="0" presId="urn:microsoft.com/office/officeart/2005/8/layout/hList1"/>
    <dgm:cxn modelId="{193B96B1-8653-4236-AC15-013398D1A79D}" type="presParOf" srcId="{01CEFAA5-4F70-4B97-BE68-6FBA23D729A7}" destId="{907B4C61-1C03-4D87-93E8-B2E883C62860}" srcOrd="0" destOrd="0" presId="urn:microsoft.com/office/officeart/2005/8/layout/hList1"/>
    <dgm:cxn modelId="{9EA4B353-8C15-4943-B430-A4D1C5617094}" type="presParOf" srcId="{01CEFAA5-4F70-4B97-BE68-6FBA23D729A7}" destId="{B7435E60-E1FD-4EF3-B2E4-C4EB4D312E0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58DFCA-DE5F-4DDA-9D67-F95B83424045}"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91223D48-4713-488A-98A9-55CCCE8A8924}">
      <dgm:prSet phldrT="[Text]"/>
      <dgm:spPr/>
      <dgm:t>
        <a:bodyPr/>
        <a:lstStyle/>
        <a:p>
          <a:r>
            <a:rPr lang="en-US"/>
            <a:t>RAPPORTS</a:t>
          </a:r>
        </a:p>
      </dgm:t>
    </dgm:pt>
    <dgm:pt modelId="{305F2B3F-2695-4720-9DE7-231AC20B35E0}" type="parTrans" cxnId="{226A8DDA-6CC1-4427-A2FF-5E204C34E81B}">
      <dgm:prSet/>
      <dgm:spPr/>
      <dgm:t>
        <a:bodyPr/>
        <a:lstStyle/>
        <a:p>
          <a:endParaRPr lang="en-US"/>
        </a:p>
      </dgm:t>
    </dgm:pt>
    <dgm:pt modelId="{48BD2963-EE27-4CC3-9D82-FE40A031DEEF}" type="sibTrans" cxnId="{226A8DDA-6CC1-4427-A2FF-5E204C34E81B}">
      <dgm:prSet/>
      <dgm:spPr/>
      <dgm:t>
        <a:bodyPr/>
        <a:lstStyle/>
        <a:p>
          <a:endParaRPr lang="en-US"/>
        </a:p>
      </dgm:t>
    </dgm:pt>
    <dgm:pt modelId="{3029545F-8B92-4DEA-88D4-2943092645B7}">
      <dgm:prSet phldrT="[Text]" custT="1"/>
      <dgm:spPr/>
      <dgm:t>
        <a:bodyPr/>
        <a:lstStyle/>
        <a:p>
          <a:r>
            <a:rPr lang="en-US" sz="2000" dirty="0"/>
            <a:t>Rapport financier</a:t>
          </a:r>
        </a:p>
      </dgm:t>
    </dgm:pt>
    <dgm:pt modelId="{0185B8BD-B988-444D-9457-C4CE9FA8A20F}" type="parTrans" cxnId="{65795A39-4C8D-4EBD-BE4A-016DCBD8019D}">
      <dgm:prSet/>
      <dgm:spPr/>
      <dgm:t>
        <a:bodyPr/>
        <a:lstStyle/>
        <a:p>
          <a:endParaRPr lang="en-US"/>
        </a:p>
      </dgm:t>
    </dgm:pt>
    <dgm:pt modelId="{B9D6DEDA-B056-4592-89B6-0B41F4174800}" type="sibTrans" cxnId="{65795A39-4C8D-4EBD-BE4A-016DCBD8019D}">
      <dgm:prSet/>
      <dgm:spPr/>
      <dgm:t>
        <a:bodyPr/>
        <a:lstStyle/>
        <a:p>
          <a:endParaRPr lang="en-US"/>
        </a:p>
      </dgm:t>
    </dgm:pt>
    <dgm:pt modelId="{CC13FE6A-06CC-4394-AD27-5BC5E942ADC4}">
      <dgm:prSet phldrT="[Text]" custT="1"/>
      <dgm:spPr/>
      <dgm:t>
        <a:bodyPr/>
        <a:lstStyle/>
        <a:p>
          <a:r>
            <a:rPr lang="en-US" sz="2000" dirty="0"/>
            <a:t>Rapport narratif</a:t>
          </a:r>
        </a:p>
      </dgm:t>
    </dgm:pt>
    <dgm:pt modelId="{EA57A2E5-7FFE-4CDC-A437-C19CCAA548E9}" type="parTrans" cxnId="{9F84A1E3-E912-41AA-B4EF-B0B1B7EAFFD5}">
      <dgm:prSet/>
      <dgm:spPr/>
      <dgm:t>
        <a:bodyPr/>
        <a:lstStyle/>
        <a:p>
          <a:endParaRPr lang="en-US"/>
        </a:p>
      </dgm:t>
    </dgm:pt>
    <dgm:pt modelId="{FA54AA9E-8D13-4266-9A0E-3D22FFC7BACE}" type="sibTrans" cxnId="{9F84A1E3-E912-41AA-B4EF-B0B1B7EAFFD5}">
      <dgm:prSet/>
      <dgm:spPr/>
      <dgm:t>
        <a:bodyPr/>
        <a:lstStyle/>
        <a:p>
          <a:endParaRPr lang="en-US"/>
        </a:p>
      </dgm:t>
    </dgm:pt>
    <dgm:pt modelId="{E7448BC1-DAAC-478E-B56B-A80316DDD061}">
      <dgm:prSet phldrT="[Text]"/>
      <dgm:spPr/>
      <dgm:t>
        <a:bodyPr/>
        <a:lstStyle/>
        <a:p>
          <a:r>
            <a:rPr lang="en-US"/>
            <a:t>JUSTIFICATIONS</a:t>
          </a:r>
        </a:p>
      </dgm:t>
    </dgm:pt>
    <dgm:pt modelId="{66BBB5BA-2113-4811-B3F1-F0120ADFD615}" type="parTrans" cxnId="{786481E3-5624-4D5F-8B2D-4BFFA730C765}">
      <dgm:prSet/>
      <dgm:spPr/>
      <dgm:t>
        <a:bodyPr/>
        <a:lstStyle/>
        <a:p>
          <a:endParaRPr lang="en-US"/>
        </a:p>
      </dgm:t>
    </dgm:pt>
    <dgm:pt modelId="{0D9314E1-1D88-4885-A42B-59302F7548EF}" type="sibTrans" cxnId="{786481E3-5624-4D5F-8B2D-4BFFA730C765}">
      <dgm:prSet/>
      <dgm:spPr/>
      <dgm:t>
        <a:bodyPr/>
        <a:lstStyle/>
        <a:p>
          <a:endParaRPr lang="en-US"/>
        </a:p>
      </dgm:t>
    </dgm:pt>
    <dgm:pt modelId="{692AFC1A-64D2-40B8-B153-72E5FECF91E6}">
      <dgm:prSet phldrT="[Text]" custT="1"/>
      <dgm:spPr/>
      <dgm:t>
        <a:bodyPr/>
        <a:lstStyle/>
        <a:p>
          <a:r>
            <a:rPr lang="en-US" sz="2000" dirty="0"/>
            <a:t>Objectif spécifique 1</a:t>
          </a:r>
        </a:p>
      </dgm:t>
    </dgm:pt>
    <dgm:pt modelId="{B67E1D87-797C-4E0E-B995-FCBF6BF59916}" type="parTrans" cxnId="{2CB2D031-54FA-4A2E-BBCF-8C8431342553}">
      <dgm:prSet/>
      <dgm:spPr/>
      <dgm:t>
        <a:bodyPr/>
        <a:lstStyle/>
        <a:p>
          <a:endParaRPr lang="en-US"/>
        </a:p>
      </dgm:t>
    </dgm:pt>
    <dgm:pt modelId="{3D53446E-FE5B-47CD-B57A-F6B7EC950B40}" type="sibTrans" cxnId="{2CB2D031-54FA-4A2E-BBCF-8C8431342553}">
      <dgm:prSet/>
      <dgm:spPr/>
      <dgm:t>
        <a:bodyPr/>
        <a:lstStyle/>
        <a:p>
          <a:endParaRPr lang="en-US"/>
        </a:p>
      </dgm:t>
    </dgm:pt>
    <dgm:pt modelId="{9E6284AB-77B7-4EC5-81A3-0E87E323ED5B}">
      <dgm:prSet phldrT="[Text]"/>
      <dgm:spPr/>
      <dgm:t>
        <a:bodyPr/>
        <a:lstStyle/>
        <a:p>
          <a:r>
            <a:rPr lang="en-US"/>
            <a:t>PHOTOS ET VIDÉOS</a:t>
          </a:r>
        </a:p>
      </dgm:t>
    </dgm:pt>
    <dgm:pt modelId="{7C2FE51A-DE1E-40E5-BE39-B4F8CC332D43}" type="parTrans" cxnId="{980E53E8-0157-4175-8A1F-5F4F653F3BFD}">
      <dgm:prSet/>
      <dgm:spPr/>
      <dgm:t>
        <a:bodyPr/>
        <a:lstStyle/>
        <a:p>
          <a:endParaRPr lang="en-US"/>
        </a:p>
      </dgm:t>
    </dgm:pt>
    <dgm:pt modelId="{77D34E70-C16A-4161-B381-890F9E07B7B9}" type="sibTrans" cxnId="{980E53E8-0157-4175-8A1F-5F4F653F3BFD}">
      <dgm:prSet/>
      <dgm:spPr/>
      <dgm:t>
        <a:bodyPr/>
        <a:lstStyle/>
        <a:p>
          <a:endParaRPr lang="en-US"/>
        </a:p>
      </dgm:t>
    </dgm:pt>
    <dgm:pt modelId="{67739D87-141C-47A8-8854-376ED3200FD5}">
      <dgm:prSet phldrT="[Text]" custT="1"/>
      <dgm:spPr/>
      <dgm:t>
        <a:bodyPr/>
        <a:lstStyle/>
        <a:p>
          <a:r>
            <a:rPr lang="en-US" sz="2000" dirty="0"/>
            <a:t>Photos</a:t>
          </a:r>
        </a:p>
      </dgm:t>
    </dgm:pt>
    <dgm:pt modelId="{7847769D-DEFE-4CCC-99DF-12BE0446BCFF}" type="parTrans" cxnId="{0630EC18-06B2-47DD-AF5E-BCE0B89A8660}">
      <dgm:prSet/>
      <dgm:spPr/>
      <dgm:t>
        <a:bodyPr/>
        <a:lstStyle/>
        <a:p>
          <a:endParaRPr lang="en-US"/>
        </a:p>
      </dgm:t>
    </dgm:pt>
    <dgm:pt modelId="{F3AA6272-9029-4EB1-B6F4-AC0451A9F4FD}" type="sibTrans" cxnId="{0630EC18-06B2-47DD-AF5E-BCE0B89A8660}">
      <dgm:prSet/>
      <dgm:spPr/>
      <dgm:t>
        <a:bodyPr/>
        <a:lstStyle/>
        <a:p>
          <a:endParaRPr lang="en-US"/>
        </a:p>
      </dgm:t>
    </dgm:pt>
    <dgm:pt modelId="{FBFD56CC-EA19-470B-9E01-2D56F798D4F4}">
      <dgm:prSet phldrT="[Text]" custT="1"/>
      <dgm:spPr/>
      <dgm:t>
        <a:bodyPr/>
        <a:lstStyle/>
        <a:p>
          <a:r>
            <a:rPr lang="en-US" sz="2000" dirty="0"/>
            <a:t>Fiche de données ventilées des partenaires</a:t>
          </a:r>
        </a:p>
      </dgm:t>
    </dgm:pt>
    <dgm:pt modelId="{D88929AB-440E-4831-B718-E52E02A69F6C}" type="parTrans" cxnId="{34E94906-FC7E-4E97-BFBA-C36A3409E46D}">
      <dgm:prSet/>
      <dgm:spPr/>
      <dgm:t>
        <a:bodyPr/>
        <a:lstStyle/>
        <a:p>
          <a:endParaRPr lang="en-US"/>
        </a:p>
      </dgm:t>
    </dgm:pt>
    <dgm:pt modelId="{7C26F9AF-0935-4BE9-BB0B-7A4BC58A5494}" type="sibTrans" cxnId="{34E94906-FC7E-4E97-BFBA-C36A3409E46D}">
      <dgm:prSet/>
      <dgm:spPr/>
      <dgm:t>
        <a:bodyPr/>
        <a:lstStyle/>
        <a:p>
          <a:endParaRPr lang="en-US"/>
        </a:p>
      </dgm:t>
    </dgm:pt>
    <dgm:pt modelId="{85B9CDDC-DB89-4F81-B2F6-C5CA761591D7}">
      <dgm:prSet custT="1"/>
      <dgm:spPr/>
      <dgm:t>
        <a:bodyPr/>
        <a:lstStyle/>
        <a:p>
          <a:r>
            <a:rPr lang="en-US" sz="2000" dirty="0"/>
            <a:t>Dossier des coûts opérationnels</a:t>
          </a:r>
        </a:p>
      </dgm:t>
    </dgm:pt>
    <dgm:pt modelId="{81C832BB-9046-472E-911E-6E9E7BD6E4B1}" type="parTrans" cxnId="{8D6C85D6-4532-4731-95C0-B11DCD042913}">
      <dgm:prSet/>
      <dgm:spPr/>
      <dgm:t>
        <a:bodyPr/>
        <a:lstStyle/>
        <a:p>
          <a:endParaRPr lang="en-US"/>
        </a:p>
      </dgm:t>
    </dgm:pt>
    <dgm:pt modelId="{42E5EA6B-5642-4F28-A413-0C1008156841}" type="sibTrans" cxnId="{8D6C85D6-4532-4731-95C0-B11DCD042913}">
      <dgm:prSet/>
      <dgm:spPr/>
      <dgm:t>
        <a:bodyPr/>
        <a:lstStyle/>
        <a:p>
          <a:endParaRPr lang="en-US"/>
        </a:p>
      </dgm:t>
    </dgm:pt>
    <dgm:pt modelId="{B54A1EEB-9A3A-4441-B45F-EE3144FC4243}">
      <dgm:prSet phldrT="[Text]" custT="1"/>
      <dgm:spPr/>
      <dgm:t>
        <a:bodyPr/>
        <a:lstStyle/>
        <a:p>
          <a:r>
            <a:rPr lang="en-US" sz="2000" dirty="0"/>
            <a:t>Objectif spécifique 2</a:t>
          </a:r>
        </a:p>
      </dgm:t>
    </dgm:pt>
    <dgm:pt modelId="{FDE81E8B-FE1F-47AA-BABF-E66567327F79}" type="parTrans" cxnId="{E8656E23-FB12-41C5-AD5F-D1369BFA3BD2}">
      <dgm:prSet/>
      <dgm:spPr/>
    </dgm:pt>
    <dgm:pt modelId="{D848DE69-7D4E-4E87-BF7B-CC266CBFE33C}" type="sibTrans" cxnId="{E8656E23-FB12-41C5-AD5F-D1369BFA3BD2}">
      <dgm:prSet/>
      <dgm:spPr/>
    </dgm:pt>
    <dgm:pt modelId="{69DE30C2-E19C-47A3-9B73-B4D24DE7082A}">
      <dgm:prSet phldrT="[Text]" custT="1"/>
      <dgm:spPr/>
      <dgm:t>
        <a:bodyPr/>
        <a:lstStyle/>
        <a:p>
          <a:r>
            <a:rPr lang="en-US" sz="2000" dirty="0"/>
            <a:t>Objectif spécifique 3</a:t>
          </a:r>
        </a:p>
      </dgm:t>
    </dgm:pt>
    <dgm:pt modelId="{AEC8C5B1-95E0-4160-A81F-B776B8073F9E}" type="parTrans" cxnId="{6BE0FD2F-DE89-45D1-8464-0FF503881589}">
      <dgm:prSet/>
      <dgm:spPr/>
    </dgm:pt>
    <dgm:pt modelId="{AF1E3D64-AEED-4285-A72A-8280EF7FEFF1}" type="sibTrans" cxnId="{6BE0FD2F-DE89-45D1-8464-0FF503881589}">
      <dgm:prSet/>
      <dgm:spPr/>
    </dgm:pt>
    <dgm:pt modelId="{F8454D40-BAB4-4C1A-B0E0-9371F5E24571}">
      <dgm:prSet phldrT="[Text]" custT="1"/>
      <dgm:spPr/>
      <dgm:t>
        <a:bodyPr/>
        <a:lstStyle/>
        <a:p>
          <a:r>
            <a:rPr lang="en-US" sz="2000" dirty="0"/>
            <a:t>Objectif spécifique 4</a:t>
          </a:r>
        </a:p>
      </dgm:t>
    </dgm:pt>
    <dgm:pt modelId="{F3E515E9-008E-4F1F-8A59-B1322BEAD2F0}" type="parTrans" cxnId="{5AE7421D-6AF5-4E51-B631-8DF4C60B8F76}">
      <dgm:prSet/>
      <dgm:spPr/>
    </dgm:pt>
    <dgm:pt modelId="{C194B6BA-7CEC-4982-82A3-132EA7E624AD}" type="sibTrans" cxnId="{5AE7421D-6AF5-4E51-B631-8DF4C60B8F76}">
      <dgm:prSet/>
      <dgm:spPr/>
    </dgm:pt>
    <dgm:pt modelId="{9F99A33A-D7DD-4819-89C4-152E40D808CA}">
      <dgm:prSet phldrT="[Text]" custT="1"/>
      <dgm:spPr/>
      <dgm:t>
        <a:bodyPr/>
        <a:lstStyle/>
        <a:p>
          <a:r>
            <a:rPr lang="en-US" sz="2000" dirty="0"/>
            <a:t>Vidéos, si disponibles</a:t>
          </a:r>
        </a:p>
      </dgm:t>
    </dgm:pt>
    <dgm:pt modelId="{9A729F24-DFF1-46EE-A3C0-8E9A6979B6E7}" type="parTrans" cxnId="{87BEC116-F0AA-4622-A8A4-E0A117D1D9BF}">
      <dgm:prSet/>
      <dgm:spPr/>
    </dgm:pt>
    <dgm:pt modelId="{93EC56B0-A836-41F2-BC59-BAD860782FC1}" type="sibTrans" cxnId="{87BEC116-F0AA-4622-A8A4-E0A117D1D9BF}">
      <dgm:prSet/>
      <dgm:spPr/>
    </dgm:pt>
    <dgm:pt modelId="{EECB922C-BE04-4EE8-B0C8-873F95C3CA49}" type="pres">
      <dgm:prSet presAssocID="{3E58DFCA-DE5F-4DDA-9D67-F95B83424045}" presName="Name0" presStyleCnt="0">
        <dgm:presLayoutVars>
          <dgm:dir/>
          <dgm:animLvl val="lvl"/>
          <dgm:resizeHandles val="exact"/>
        </dgm:presLayoutVars>
      </dgm:prSet>
      <dgm:spPr/>
    </dgm:pt>
    <dgm:pt modelId="{2A5B2360-C98A-4C5C-ACE7-EA53ED98F30E}" type="pres">
      <dgm:prSet presAssocID="{91223D48-4713-488A-98A9-55CCCE8A8924}" presName="composite" presStyleCnt="0"/>
      <dgm:spPr/>
    </dgm:pt>
    <dgm:pt modelId="{3C873B39-09ED-45C5-9DCE-4F1A5A49FA8A}" type="pres">
      <dgm:prSet presAssocID="{91223D48-4713-488A-98A9-55CCCE8A8924}" presName="parTx" presStyleLbl="alignNode1" presStyleIdx="0" presStyleCnt="3">
        <dgm:presLayoutVars>
          <dgm:chMax val="0"/>
          <dgm:chPref val="0"/>
          <dgm:bulletEnabled val="1"/>
        </dgm:presLayoutVars>
      </dgm:prSet>
      <dgm:spPr/>
    </dgm:pt>
    <dgm:pt modelId="{10EE92F2-4BB9-4B21-B9B0-99208E90F87E}" type="pres">
      <dgm:prSet presAssocID="{91223D48-4713-488A-98A9-55CCCE8A8924}" presName="desTx" presStyleLbl="alignAccFollowNode1" presStyleIdx="0" presStyleCnt="3">
        <dgm:presLayoutVars>
          <dgm:bulletEnabled val="1"/>
        </dgm:presLayoutVars>
      </dgm:prSet>
      <dgm:spPr/>
    </dgm:pt>
    <dgm:pt modelId="{11B5E769-359D-4735-BC04-0CCD3DCD2FDA}" type="pres">
      <dgm:prSet presAssocID="{48BD2963-EE27-4CC3-9D82-FE40A031DEEF}" presName="space" presStyleCnt="0"/>
      <dgm:spPr/>
    </dgm:pt>
    <dgm:pt modelId="{CF094F4B-F9EC-44C2-AB41-AF0A758AC9D1}" type="pres">
      <dgm:prSet presAssocID="{E7448BC1-DAAC-478E-B56B-A80316DDD061}" presName="composite" presStyleCnt="0"/>
      <dgm:spPr/>
    </dgm:pt>
    <dgm:pt modelId="{E7C4EE76-20FE-47F8-A79C-C47B7E16C4DF}" type="pres">
      <dgm:prSet presAssocID="{E7448BC1-DAAC-478E-B56B-A80316DDD061}" presName="parTx" presStyleLbl="alignNode1" presStyleIdx="1" presStyleCnt="3">
        <dgm:presLayoutVars>
          <dgm:chMax val="0"/>
          <dgm:chPref val="0"/>
          <dgm:bulletEnabled val="1"/>
        </dgm:presLayoutVars>
      </dgm:prSet>
      <dgm:spPr/>
    </dgm:pt>
    <dgm:pt modelId="{C27B18D5-753E-43DC-B645-727C8CEB0075}" type="pres">
      <dgm:prSet presAssocID="{E7448BC1-DAAC-478E-B56B-A80316DDD061}" presName="desTx" presStyleLbl="alignAccFollowNode1" presStyleIdx="1" presStyleCnt="3">
        <dgm:presLayoutVars>
          <dgm:bulletEnabled val="1"/>
        </dgm:presLayoutVars>
      </dgm:prSet>
      <dgm:spPr/>
    </dgm:pt>
    <dgm:pt modelId="{A38A71EB-1469-4E2D-B2CA-BAA4F948AC85}" type="pres">
      <dgm:prSet presAssocID="{0D9314E1-1D88-4885-A42B-59302F7548EF}" presName="space" presStyleCnt="0"/>
      <dgm:spPr/>
    </dgm:pt>
    <dgm:pt modelId="{01CEFAA5-4F70-4B97-BE68-6FBA23D729A7}" type="pres">
      <dgm:prSet presAssocID="{9E6284AB-77B7-4EC5-81A3-0E87E323ED5B}" presName="composite" presStyleCnt="0"/>
      <dgm:spPr/>
    </dgm:pt>
    <dgm:pt modelId="{907B4C61-1C03-4D87-93E8-B2E883C62860}" type="pres">
      <dgm:prSet presAssocID="{9E6284AB-77B7-4EC5-81A3-0E87E323ED5B}" presName="parTx" presStyleLbl="alignNode1" presStyleIdx="2" presStyleCnt="3">
        <dgm:presLayoutVars>
          <dgm:chMax val="0"/>
          <dgm:chPref val="0"/>
          <dgm:bulletEnabled val="1"/>
        </dgm:presLayoutVars>
      </dgm:prSet>
      <dgm:spPr/>
    </dgm:pt>
    <dgm:pt modelId="{B7435E60-E1FD-4EF3-B2E4-C4EB4D312E08}" type="pres">
      <dgm:prSet presAssocID="{9E6284AB-77B7-4EC5-81A3-0E87E323ED5B}" presName="desTx" presStyleLbl="alignAccFollowNode1" presStyleIdx="2" presStyleCnt="3" custLinFactNeighborX="2358" custLinFactNeighborY="1237">
        <dgm:presLayoutVars>
          <dgm:bulletEnabled val="1"/>
        </dgm:presLayoutVars>
      </dgm:prSet>
      <dgm:spPr/>
    </dgm:pt>
  </dgm:ptLst>
  <dgm:cxnLst>
    <dgm:cxn modelId="{34E94906-FC7E-4E97-BFBA-C36A3409E46D}" srcId="{91223D48-4713-488A-98A9-55CCCE8A8924}" destId="{FBFD56CC-EA19-470B-9E01-2D56F798D4F4}" srcOrd="2" destOrd="0" parTransId="{D88929AB-440E-4831-B718-E52E02A69F6C}" sibTransId="{7C26F9AF-0935-4BE9-BB0B-7A4BC58A5494}"/>
    <dgm:cxn modelId="{ADB1B015-1F7B-4394-903B-7D39E644BE81}" type="presOf" srcId="{3E58DFCA-DE5F-4DDA-9D67-F95B83424045}" destId="{EECB922C-BE04-4EE8-B0C8-873F95C3CA49}" srcOrd="0" destOrd="0" presId="urn:microsoft.com/office/officeart/2005/8/layout/hList1"/>
    <dgm:cxn modelId="{87BEC116-F0AA-4622-A8A4-E0A117D1D9BF}" srcId="{9E6284AB-77B7-4EC5-81A3-0E87E323ED5B}" destId="{9F99A33A-D7DD-4819-89C4-152E40D808CA}" srcOrd="1" destOrd="0" parTransId="{9A729F24-DFF1-46EE-A3C0-8E9A6979B6E7}" sibTransId="{93EC56B0-A836-41F2-BC59-BAD860782FC1}"/>
    <dgm:cxn modelId="{0630EC18-06B2-47DD-AF5E-BCE0B89A8660}" srcId="{9E6284AB-77B7-4EC5-81A3-0E87E323ED5B}" destId="{67739D87-141C-47A8-8854-376ED3200FD5}" srcOrd="0" destOrd="0" parTransId="{7847769D-DEFE-4CCC-99DF-12BE0446BCFF}" sibTransId="{F3AA6272-9029-4EB1-B6F4-AC0451A9F4FD}"/>
    <dgm:cxn modelId="{5AE7421D-6AF5-4E51-B631-8DF4C60B8F76}" srcId="{E7448BC1-DAAC-478E-B56B-A80316DDD061}" destId="{F8454D40-BAB4-4C1A-B0E0-9371F5E24571}" srcOrd="3" destOrd="0" parTransId="{F3E515E9-008E-4F1F-8A59-B1322BEAD2F0}" sibTransId="{C194B6BA-7CEC-4982-82A3-132EA7E624AD}"/>
    <dgm:cxn modelId="{8C7FC01E-0A4C-481F-ADED-BA3D9FE847AB}" type="presOf" srcId="{67739D87-141C-47A8-8854-376ED3200FD5}" destId="{B7435E60-E1FD-4EF3-B2E4-C4EB4D312E08}" srcOrd="0" destOrd="0" presId="urn:microsoft.com/office/officeart/2005/8/layout/hList1"/>
    <dgm:cxn modelId="{E8656E23-FB12-41C5-AD5F-D1369BFA3BD2}" srcId="{E7448BC1-DAAC-478E-B56B-A80316DDD061}" destId="{B54A1EEB-9A3A-4441-B45F-EE3144FC4243}" srcOrd="1" destOrd="0" parTransId="{FDE81E8B-FE1F-47AA-BABF-E66567327F79}" sibTransId="{D848DE69-7D4E-4E87-BF7B-CC266CBFE33C}"/>
    <dgm:cxn modelId="{C57AF02B-6564-44E2-8735-87BDBCE27883}" type="presOf" srcId="{91223D48-4713-488A-98A9-55CCCE8A8924}" destId="{3C873B39-09ED-45C5-9DCE-4F1A5A49FA8A}" srcOrd="0" destOrd="0" presId="urn:microsoft.com/office/officeart/2005/8/layout/hList1"/>
    <dgm:cxn modelId="{6BE0FD2F-DE89-45D1-8464-0FF503881589}" srcId="{E7448BC1-DAAC-478E-B56B-A80316DDD061}" destId="{69DE30C2-E19C-47A3-9B73-B4D24DE7082A}" srcOrd="2" destOrd="0" parTransId="{AEC8C5B1-95E0-4160-A81F-B776B8073F9E}" sibTransId="{AF1E3D64-AEED-4285-A72A-8280EF7FEFF1}"/>
    <dgm:cxn modelId="{2CB2D031-54FA-4A2E-BBCF-8C8431342553}" srcId="{E7448BC1-DAAC-478E-B56B-A80316DDD061}" destId="{692AFC1A-64D2-40B8-B153-72E5FECF91E6}" srcOrd="0" destOrd="0" parTransId="{B67E1D87-797C-4E0E-B995-FCBF6BF59916}" sibTransId="{3D53446E-FE5B-47CD-B57A-F6B7EC950B40}"/>
    <dgm:cxn modelId="{65795A39-4C8D-4EBD-BE4A-016DCBD8019D}" srcId="{91223D48-4713-488A-98A9-55CCCE8A8924}" destId="{3029545F-8B92-4DEA-88D4-2943092645B7}" srcOrd="0" destOrd="0" parTransId="{0185B8BD-B988-444D-9457-C4CE9FA8A20F}" sibTransId="{B9D6DEDA-B056-4592-89B6-0B41F4174800}"/>
    <dgm:cxn modelId="{1BCBBD5D-8C6E-4CAC-B7C4-A98C6CE37C87}" type="presOf" srcId="{69DE30C2-E19C-47A3-9B73-B4D24DE7082A}" destId="{C27B18D5-753E-43DC-B645-727C8CEB0075}" srcOrd="0" destOrd="2" presId="urn:microsoft.com/office/officeart/2005/8/layout/hList1"/>
    <dgm:cxn modelId="{99719661-92CD-4382-A2EF-D5842A08D509}" type="presOf" srcId="{F8454D40-BAB4-4C1A-B0E0-9371F5E24571}" destId="{C27B18D5-753E-43DC-B645-727C8CEB0075}" srcOrd="0" destOrd="3" presId="urn:microsoft.com/office/officeart/2005/8/layout/hList1"/>
    <dgm:cxn modelId="{476AB14E-2443-4F23-84C6-96066468B7A2}" type="presOf" srcId="{692AFC1A-64D2-40B8-B153-72E5FECF91E6}" destId="{C27B18D5-753E-43DC-B645-727C8CEB0075}" srcOrd="0" destOrd="0" presId="urn:microsoft.com/office/officeart/2005/8/layout/hList1"/>
    <dgm:cxn modelId="{585C7454-25E5-4446-91C5-A9A07EF74EA3}" type="presOf" srcId="{3029545F-8B92-4DEA-88D4-2943092645B7}" destId="{10EE92F2-4BB9-4B21-B9B0-99208E90F87E}" srcOrd="0" destOrd="0" presId="urn:microsoft.com/office/officeart/2005/8/layout/hList1"/>
    <dgm:cxn modelId="{43088B90-853D-4398-8EE3-162C0DAD765B}" type="presOf" srcId="{E7448BC1-DAAC-478E-B56B-A80316DDD061}" destId="{E7C4EE76-20FE-47F8-A79C-C47B7E16C4DF}" srcOrd="0" destOrd="0" presId="urn:microsoft.com/office/officeart/2005/8/layout/hList1"/>
    <dgm:cxn modelId="{C7814B94-2A9F-4BEE-B6BE-1FC9B8A90DC2}" type="presOf" srcId="{9E6284AB-77B7-4EC5-81A3-0E87E323ED5B}" destId="{907B4C61-1C03-4D87-93E8-B2E883C62860}" srcOrd="0" destOrd="0" presId="urn:microsoft.com/office/officeart/2005/8/layout/hList1"/>
    <dgm:cxn modelId="{68582AAA-75EA-4F6F-ABCF-B98F2284F681}" type="presOf" srcId="{FBFD56CC-EA19-470B-9E01-2D56F798D4F4}" destId="{10EE92F2-4BB9-4B21-B9B0-99208E90F87E}" srcOrd="0" destOrd="2" presId="urn:microsoft.com/office/officeart/2005/8/layout/hList1"/>
    <dgm:cxn modelId="{AED3E5B3-67AA-4665-A75B-ACACE0DC29CA}" type="presOf" srcId="{85B9CDDC-DB89-4F81-B2F6-C5CA761591D7}" destId="{C27B18D5-753E-43DC-B645-727C8CEB0075}" srcOrd="0" destOrd="4" presId="urn:microsoft.com/office/officeart/2005/8/layout/hList1"/>
    <dgm:cxn modelId="{6F47CCD1-A6A4-4163-A81A-A6D44CE0B981}" type="presOf" srcId="{9F99A33A-D7DD-4819-89C4-152E40D808CA}" destId="{B7435E60-E1FD-4EF3-B2E4-C4EB4D312E08}" srcOrd="0" destOrd="1" presId="urn:microsoft.com/office/officeart/2005/8/layout/hList1"/>
    <dgm:cxn modelId="{8D6C85D6-4532-4731-95C0-B11DCD042913}" srcId="{E7448BC1-DAAC-478E-B56B-A80316DDD061}" destId="{85B9CDDC-DB89-4F81-B2F6-C5CA761591D7}" srcOrd="4" destOrd="0" parTransId="{81C832BB-9046-472E-911E-6E9E7BD6E4B1}" sibTransId="{42E5EA6B-5642-4F28-A413-0C1008156841}"/>
    <dgm:cxn modelId="{226A8DDA-6CC1-4427-A2FF-5E204C34E81B}" srcId="{3E58DFCA-DE5F-4DDA-9D67-F95B83424045}" destId="{91223D48-4713-488A-98A9-55CCCE8A8924}" srcOrd="0" destOrd="0" parTransId="{305F2B3F-2695-4720-9DE7-231AC20B35E0}" sibTransId="{48BD2963-EE27-4CC3-9D82-FE40A031DEEF}"/>
    <dgm:cxn modelId="{786481E3-5624-4D5F-8B2D-4BFFA730C765}" srcId="{3E58DFCA-DE5F-4DDA-9D67-F95B83424045}" destId="{E7448BC1-DAAC-478E-B56B-A80316DDD061}" srcOrd="1" destOrd="0" parTransId="{66BBB5BA-2113-4811-B3F1-F0120ADFD615}" sibTransId="{0D9314E1-1D88-4885-A42B-59302F7548EF}"/>
    <dgm:cxn modelId="{9F84A1E3-E912-41AA-B4EF-B0B1B7EAFFD5}" srcId="{91223D48-4713-488A-98A9-55CCCE8A8924}" destId="{CC13FE6A-06CC-4394-AD27-5BC5E942ADC4}" srcOrd="1" destOrd="0" parTransId="{EA57A2E5-7FFE-4CDC-A437-C19CCAA548E9}" sibTransId="{FA54AA9E-8D13-4266-9A0E-3D22FFC7BACE}"/>
    <dgm:cxn modelId="{980E53E8-0157-4175-8A1F-5F4F653F3BFD}" srcId="{3E58DFCA-DE5F-4DDA-9D67-F95B83424045}" destId="{9E6284AB-77B7-4EC5-81A3-0E87E323ED5B}" srcOrd="2" destOrd="0" parTransId="{7C2FE51A-DE1E-40E5-BE39-B4F8CC332D43}" sibTransId="{77D34E70-C16A-4161-B381-890F9E07B7B9}"/>
    <dgm:cxn modelId="{F74099EA-8A00-4FED-B8A8-4C710E814482}" type="presOf" srcId="{B54A1EEB-9A3A-4441-B45F-EE3144FC4243}" destId="{C27B18D5-753E-43DC-B645-727C8CEB0075}" srcOrd="0" destOrd="1" presId="urn:microsoft.com/office/officeart/2005/8/layout/hList1"/>
    <dgm:cxn modelId="{0E3080FF-1313-43C4-A2AF-C4FBB3AADAC8}" type="presOf" srcId="{CC13FE6A-06CC-4394-AD27-5BC5E942ADC4}" destId="{10EE92F2-4BB9-4B21-B9B0-99208E90F87E}" srcOrd="0" destOrd="1" presId="urn:microsoft.com/office/officeart/2005/8/layout/hList1"/>
    <dgm:cxn modelId="{121D1D9F-0470-41FD-8AB2-B293D4610511}" type="presParOf" srcId="{EECB922C-BE04-4EE8-B0C8-873F95C3CA49}" destId="{2A5B2360-C98A-4C5C-ACE7-EA53ED98F30E}" srcOrd="0" destOrd="0" presId="urn:microsoft.com/office/officeart/2005/8/layout/hList1"/>
    <dgm:cxn modelId="{083E1991-8D5E-429C-8DFE-EF5D6C3FCA87}" type="presParOf" srcId="{2A5B2360-C98A-4C5C-ACE7-EA53ED98F30E}" destId="{3C873B39-09ED-45C5-9DCE-4F1A5A49FA8A}" srcOrd="0" destOrd="0" presId="urn:microsoft.com/office/officeart/2005/8/layout/hList1"/>
    <dgm:cxn modelId="{37A61373-A467-4A06-9208-51491D7A6644}" type="presParOf" srcId="{2A5B2360-C98A-4C5C-ACE7-EA53ED98F30E}" destId="{10EE92F2-4BB9-4B21-B9B0-99208E90F87E}" srcOrd="1" destOrd="0" presId="urn:microsoft.com/office/officeart/2005/8/layout/hList1"/>
    <dgm:cxn modelId="{53581A5D-121F-4DD2-8C83-A770190FB138}" type="presParOf" srcId="{EECB922C-BE04-4EE8-B0C8-873F95C3CA49}" destId="{11B5E769-359D-4735-BC04-0CCD3DCD2FDA}" srcOrd="1" destOrd="0" presId="urn:microsoft.com/office/officeart/2005/8/layout/hList1"/>
    <dgm:cxn modelId="{F27AD2B3-D95E-4E3C-8557-C8C7E3B11DB2}" type="presParOf" srcId="{EECB922C-BE04-4EE8-B0C8-873F95C3CA49}" destId="{CF094F4B-F9EC-44C2-AB41-AF0A758AC9D1}" srcOrd="2" destOrd="0" presId="urn:microsoft.com/office/officeart/2005/8/layout/hList1"/>
    <dgm:cxn modelId="{013EEC51-88D5-447F-A76F-641C24FBAB8E}" type="presParOf" srcId="{CF094F4B-F9EC-44C2-AB41-AF0A758AC9D1}" destId="{E7C4EE76-20FE-47F8-A79C-C47B7E16C4DF}" srcOrd="0" destOrd="0" presId="urn:microsoft.com/office/officeart/2005/8/layout/hList1"/>
    <dgm:cxn modelId="{7F600095-3FCD-4D71-A9DD-3CE443B74690}" type="presParOf" srcId="{CF094F4B-F9EC-44C2-AB41-AF0A758AC9D1}" destId="{C27B18D5-753E-43DC-B645-727C8CEB0075}" srcOrd="1" destOrd="0" presId="urn:microsoft.com/office/officeart/2005/8/layout/hList1"/>
    <dgm:cxn modelId="{32CA04CC-B0B7-4520-B0CE-93178CA92C39}" type="presParOf" srcId="{EECB922C-BE04-4EE8-B0C8-873F95C3CA49}" destId="{A38A71EB-1469-4E2D-B2CA-BAA4F948AC85}" srcOrd="3" destOrd="0" presId="urn:microsoft.com/office/officeart/2005/8/layout/hList1"/>
    <dgm:cxn modelId="{3FDCCEDC-2037-4582-BDE0-28EC248AC3F0}" type="presParOf" srcId="{EECB922C-BE04-4EE8-B0C8-873F95C3CA49}" destId="{01CEFAA5-4F70-4B97-BE68-6FBA23D729A7}" srcOrd="4" destOrd="0" presId="urn:microsoft.com/office/officeart/2005/8/layout/hList1"/>
    <dgm:cxn modelId="{193B96B1-8653-4236-AC15-013398D1A79D}" type="presParOf" srcId="{01CEFAA5-4F70-4B97-BE68-6FBA23D729A7}" destId="{907B4C61-1C03-4D87-93E8-B2E883C62860}" srcOrd="0" destOrd="0" presId="urn:microsoft.com/office/officeart/2005/8/layout/hList1"/>
    <dgm:cxn modelId="{9EA4B353-8C15-4943-B430-A4D1C5617094}" type="presParOf" srcId="{01CEFAA5-4F70-4B97-BE68-6FBA23D729A7}" destId="{B7435E60-E1FD-4EF3-B2E4-C4EB4D312E0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98929-5FC8-4CA6-8298-0E0B27B2ADE7}"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16877375-F915-474D-BE59-0B965EA28376}">
      <dgm:prSet phldrT="[Text]" custT="1"/>
      <dgm:spPr/>
      <dgm:t>
        <a:bodyPr/>
        <a:lstStyle/>
        <a:p>
          <a:r>
            <a:rPr lang="en-US" sz="1050" b="1"/>
            <a:t>Activité 1</a:t>
          </a:r>
        </a:p>
      </dgm:t>
    </dgm:pt>
    <dgm:pt modelId="{1E8F2C84-5C5D-4006-A5F7-48E660150E26}" type="parTrans" cxnId="{05869D5B-8B7D-43F2-87F1-0A489137FBB6}">
      <dgm:prSet/>
      <dgm:spPr/>
      <dgm:t>
        <a:bodyPr/>
        <a:lstStyle/>
        <a:p>
          <a:endParaRPr lang="en-US"/>
        </a:p>
      </dgm:t>
    </dgm:pt>
    <dgm:pt modelId="{3C2BFA94-B413-473D-88E1-8C4B18DB2771}" type="sibTrans" cxnId="{05869D5B-8B7D-43F2-87F1-0A489137FBB6}">
      <dgm:prSet/>
      <dgm:spPr/>
      <dgm:t>
        <a:bodyPr/>
        <a:lstStyle/>
        <a:p>
          <a:endParaRPr lang="en-US"/>
        </a:p>
      </dgm:t>
    </dgm:pt>
    <dgm:pt modelId="{11F18481-6970-4905-8D2C-64E35F4E6595}">
      <dgm:prSet phldrT="[Text]" custT="1"/>
      <dgm:spPr/>
      <dgm:t>
        <a:bodyPr/>
        <a:lstStyle/>
        <a:p>
          <a:r>
            <a:rPr lang="en-US" sz="1200" dirty="0"/>
            <a:t>  --</a:t>
          </a:r>
        </a:p>
        <a:p>
          <a:endParaRPr lang="en-US" sz="1200" dirty="0"/>
        </a:p>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a:p>
          <a:endParaRPr lang="en-US" sz="1200" dirty="0"/>
        </a:p>
        <a:p>
          <a:endParaRPr lang="en-US" sz="1200" dirty="0"/>
        </a:p>
      </dgm:t>
    </dgm:pt>
    <dgm:pt modelId="{7572211C-B639-49F2-B3CA-F7D1432C5034}" type="parTrans" cxnId="{1923F442-647C-40A9-99B8-1052553A5646}">
      <dgm:prSet/>
      <dgm:spPr/>
      <dgm:t>
        <a:bodyPr/>
        <a:lstStyle/>
        <a:p>
          <a:endParaRPr lang="en-US"/>
        </a:p>
      </dgm:t>
    </dgm:pt>
    <dgm:pt modelId="{EF936DE8-9F3A-4937-890D-FDC76F96E83B}" type="sibTrans" cxnId="{1923F442-647C-40A9-99B8-1052553A5646}">
      <dgm:prSet/>
      <dgm:spPr/>
      <dgm:t>
        <a:bodyPr/>
        <a:lstStyle/>
        <a:p>
          <a:endParaRPr lang="en-US"/>
        </a:p>
      </dgm:t>
    </dgm:pt>
    <dgm:pt modelId="{9A4A969E-22B9-42F6-A695-5A5FCAC87A82}">
      <dgm:prSet phldrT="[Text]" custT="1"/>
      <dgm:spPr/>
      <dgm:t>
        <a:bodyPr/>
        <a:lstStyle/>
        <a:p>
          <a:r>
            <a:rPr lang="en-US" sz="1050" b="1"/>
            <a:t>Activité 2</a:t>
          </a:r>
        </a:p>
      </dgm:t>
    </dgm:pt>
    <dgm:pt modelId="{9F74B489-2E61-4303-8569-02A5167AD7AD}" type="parTrans" cxnId="{A0C21CA7-4E5E-41DD-8224-78399112CBF9}">
      <dgm:prSet/>
      <dgm:spPr/>
      <dgm:t>
        <a:bodyPr/>
        <a:lstStyle/>
        <a:p>
          <a:endParaRPr lang="en-US"/>
        </a:p>
      </dgm:t>
    </dgm:pt>
    <dgm:pt modelId="{9C699D12-FF36-4336-A86D-A2464295B471}" type="sibTrans" cxnId="{A0C21CA7-4E5E-41DD-8224-78399112CBF9}">
      <dgm:prSet/>
      <dgm:spPr/>
      <dgm:t>
        <a:bodyPr/>
        <a:lstStyle/>
        <a:p>
          <a:endParaRPr lang="en-US"/>
        </a:p>
      </dgm:t>
    </dgm:pt>
    <dgm:pt modelId="{A5EE9CC3-A4BB-49A7-9202-1F2D3C45CA03}">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dgm:t>
    </dgm:pt>
    <dgm:pt modelId="{13DA0CC9-9445-42DD-AC0D-BE556E2046E7}" type="parTrans" cxnId="{AE4B362A-7949-4FDB-B5E9-8A769E6525BD}">
      <dgm:prSet/>
      <dgm:spPr/>
      <dgm:t>
        <a:bodyPr/>
        <a:lstStyle/>
        <a:p>
          <a:endParaRPr lang="en-US"/>
        </a:p>
      </dgm:t>
    </dgm:pt>
    <dgm:pt modelId="{D8E70799-8DC2-4049-994E-71BFB47F9F92}" type="sibTrans" cxnId="{AE4B362A-7949-4FDB-B5E9-8A769E6525BD}">
      <dgm:prSet/>
      <dgm:spPr/>
      <dgm:t>
        <a:bodyPr/>
        <a:lstStyle/>
        <a:p>
          <a:endParaRPr lang="en-US"/>
        </a:p>
      </dgm:t>
    </dgm:pt>
    <dgm:pt modelId="{DEC2E046-B065-427F-9C44-EF2882CA8E5D}">
      <dgm:prSet phldrT="[Text]" custT="1"/>
      <dgm:spPr/>
      <dgm:t>
        <a:bodyPr/>
        <a:lstStyle/>
        <a:p>
          <a:r>
            <a:rPr lang="en-US" sz="1050" b="1"/>
            <a:t>Activité 3</a:t>
          </a:r>
        </a:p>
      </dgm:t>
    </dgm:pt>
    <dgm:pt modelId="{165339AC-8D75-4547-A8E4-EC287E4F9DF5}" type="parTrans" cxnId="{4BC55F09-CB73-4054-BE5A-D5C2A373C3D2}">
      <dgm:prSet/>
      <dgm:spPr/>
      <dgm:t>
        <a:bodyPr/>
        <a:lstStyle/>
        <a:p>
          <a:endParaRPr lang="en-US"/>
        </a:p>
      </dgm:t>
    </dgm:pt>
    <dgm:pt modelId="{A6FB77F8-3CF6-4D61-AA4D-E4580A9BF8B7}" type="sibTrans" cxnId="{4BC55F09-CB73-4054-BE5A-D5C2A373C3D2}">
      <dgm:prSet/>
      <dgm:spPr/>
      <dgm:t>
        <a:bodyPr/>
        <a:lstStyle/>
        <a:p>
          <a:endParaRPr lang="en-US"/>
        </a:p>
      </dgm:t>
    </dgm:pt>
    <dgm:pt modelId="{A6CAF91E-7B4C-481E-BB6E-6410F506E2E1}">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1200" dirty="0"/>
            <a:t>- </a:t>
          </a:r>
          <a:r>
            <a:rPr lang="en-US" sz="900" dirty="0"/>
            <a:t>Devis</a:t>
          </a:r>
        </a:p>
      </dgm:t>
    </dgm:pt>
    <dgm:pt modelId="{9BCBD3DB-1E4F-4743-983F-340F1C20483C}" type="parTrans" cxnId="{28019C39-6D57-4204-B08F-C54AEF1B3DBD}">
      <dgm:prSet/>
      <dgm:spPr/>
      <dgm:t>
        <a:bodyPr/>
        <a:lstStyle/>
        <a:p>
          <a:endParaRPr lang="en-US"/>
        </a:p>
      </dgm:t>
    </dgm:pt>
    <dgm:pt modelId="{9B853604-EFA4-45CB-84A1-65968DE50CA8}" type="sibTrans" cxnId="{28019C39-6D57-4204-B08F-C54AEF1B3DBD}">
      <dgm:prSet/>
      <dgm:spPr/>
      <dgm:t>
        <a:bodyPr/>
        <a:lstStyle/>
        <a:p>
          <a:endParaRPr lang="en-US"/>
        </a:p>
      </dgm:t>
    </dgm:pt>
    <dgm:pt modelId="{4FFAAE82-0485-4E27-B2F7-853A02674B8C}" type="pres">
      <dgm:prSet presAssocID="{71A98929-5FC8-4CA6-8298-0E0B27B2ADE7}" presName="theList" presStyleCnt="0">
        <dgm:presLayoutVars>
          <dgm:dir/>
          <dgm:animLvl val="lvl"/>
          <dgm:resizeHandles val="exact"/>
        </dgm:presLayoutVars>
      </dgm:prSet>
      <dgm:spPr/>
    </dgm:pt>
    <dgm:pt modelId="{C1F706E2-069D-4EBA-B198-9E3F6B0D44EF}" type="pres">
      <dgm:prSet presAssocID="{16877375-F915-474D-BE59-0B965EA28376}" presName="compNode" presStyleCnt="0"/>
      <dgm:spPr/>
    </dgm:pt>
    <dgm:pt modelId="{C9A7FCC8-D4EF-43CD-88BA-11F0F48E177E}" type="pres">
      <dgm:prSet presAssocID="{16877375-F915-474D-BE59-0B965EA28376}" presName="aNode" presStyleLbl="bgShp" presStyleIdx="0" presStyleCnt="3" custScaleY="100000"/>
      <dgm:spPr/>
    </dgm:pt>
    <dgm:pt modelId="{1EDF621C-9845-4F15-B320-7E6504115725}" type="pres">
      <dgm:prSet presAssocID="{16877375-F915-474D-BE59-0B965EA28376}" presName="textNode" presStyleLbl="bgShp" presStyleIdx="0" presStyleCnt="3"/>
      <dgm:spPr/>
    </dgm:pt>
    <dgm:pt modelId="{E05614DD-DF75-4880-A614-4E87BCC56C71}" type="pres">
      <dgm:prSet presAssocID="{16877375-F915-474D-BE59-0B965EA28376}" presName="compChildNode" presStyleCnt="0"/>
      <dgm:spPr/>
    </dgm:pt>
    <dgm:pt modelId="{49A4F6D4-55BC-4EAD-9F40-8978C119F2EA}" type="pres">
      <dgm:prSet presAssocID="{16877375-F915-474D-BE59-0B965EA28376}" presName="theInnerList" presStyleCnt="0"/>
      <dgm:spPr/>
    </dgm:pt>
    <dgm:pt modelId="{F50F2C44-474C-4316-8D10-CB8E08EA9AD6}" type="pres">
      <dgm:prSet presAssocID="{11F18481-6970-4905-8D2C-64E35F4E6595}" presName="childNode" presStyleLbl="node1" presStyleIdx="0" presStyleCnt="3" custScaleX="117803" custScaleY="116306">
        <dgm:presLayoutVars>
          <dgm:bulletEnabled val="1"/>
        </dgm:presLayoutVars>
      </dgm:prSet>
      <dgm:spPr/>
    </dgm:pt>
    <dgm:pt modelId="{6861A3D3-8714-492F-B564-7568AFF6A6F7}" type="pres">
      <dgm:prSet presAssocID="{16877375-F915-474D-BE59-0B965EA28376}" presName="aSpace" presStyleCnt="0"/>
      <dgm:spPr/>
    </dgm:pt>
    <dgm:pt modelId="{58C15169-FEA6-49AD-980C-A331F6164B3F}" type="pres">
      <dgm:prSet presAssocID="{9A4A969E-22B9-42F6-A695-5A5FCAC87A82}" presName="compNode" presStyleCnt="0"/>
      <dgm:spPr/>
    </dgm:pt>
    <dgm:pt modelId="{71E00A34-F9FF-4BC9-86D0-986732ACC6E8}" type="pres">
      <dgm:prSet presAssocID="{9A4A969E-22B9-42F6-A695-5A5FCAC87A82}" presName="aNode" presStyleLbl="bgShp" presStyleIdx="1" presStyleCnt="3"/>
      <dgm:spPr/>
    </dgm:pt>
    <dgm:pt modelId="{D89CC9BD-4BCA-4828-9FB3-A22D8B8A40D9}" type="pres">
      <dgm:prSet presAssocID="{9A4A969E-22B9-42F6-A695-5A5FCAC87A82}" presName="textNode" presStyleLbl="bgShp" presStyleIdx="1" presStyleCnt="3"/>
      <dgm:spPr/>
    </dgm:pt>
    <dgm:pt modelId="{2ED87584-EE99-46F0-ABAF-140EA7DBFE7E}" type="pres">
      <dgm:prSet presAssocID="{9A4A969E-22B9-42F6-A695-5A5FCAC87A82}" presName="compChildNode" presStyleCnt="0"/>
      <dgm:spPr/>
    </dgm:pt>
    <dgm:pt modelId="{F6F1B930-1479-4D18-8C03-2600264F2238}" type="pres">
      <dgm:prSet presAssocID="{9A4A969E-22B9-42F6-A695-5A5FCAC87A82}" presName="theInnerList" presStyleCnt="0"/>
      <dgm:spPr/>
    </dgm:pt>
    <dgm:pt modelId="{0A389145-04E0-410C-9CA2-7F70627C93F8}" type="pres">
      <dgm:prSet presAssocID="{A5EE9CC3-A4BB-49A7-9202-1F2D3C45CA03}" presName="childNode" presStyleLbl="node1" presStyleIdx="1" presStyleCnt="3">
        <dgm:presLayoutVars>
          <dgm:bulletEnabled val="1"/>
        </dgm:presLayoutVars>
      </dgm:prSet>
      <dgm:spPr/>
    </dgm:pt>
    <dgm:pt modelId="{14A612AE-3203-4417-98EB-38CE204BAE3E}" type="pres">
      <dgm:prSet presAssocID="{9A4A969E-22B9-42F6-A695-5A5FCAC87A82}" presName="aSpace" presStyleCnt="0"/>
      <dgm:spPr/>
    </dgm:pt>
    <dgm:pt modelId="{D30AD097-64A3-4FDD-B76F-B287AE4F4086}" type="pres">
      <dgm:prSet presAssocID="{DEC2E046-B065-427F-9C44-EF2882CA8E5D}" presName="compNode" presStyleCnt="0"/>
      <dgm:spPr/>
    </dgm:pt>
    <dgm:pt modelId="{6D842D88-BA05-41A4-B0EF-CCB8168DABB3}" type="pres">
      <dgm:prSet presAssocID="{DEC2E046-B065-427F-9C44-EF2882CA8E5D}" presName="aNode" presStyleLbl="bgShp" presStyleIdx="2" presStyleCnt="3" custLinFactNeighborX="38" custLinFactNeighborY="-556"/>
      <dgm:spPr/>
    </dgm:pt>
    <dgm:pt modelId="{D7810029-E2CA-4E5D-B2B3-9B766B5B05D0}" type="pres">
      <dgm:prSet presAssocID="{DEC2E046-B065-427F-9C44-EF2882CA8E5D}" presName="textNode" presStyleLbl="bgShp" presStyleIdx="2" presStyleCnt="3"/>
      <dgm:spPr/>
    </dgm:pt>
    <dgm:pt modelId="{FD5E2F2C-C670-4FAC-8368-87604A0C1A43}" type="pres">
      <dgm:prSet presAssocID="{DEC2E046-B065-427F-9C44-EF2882CA8E5D}" presName="compChildNode" presStyleCnt="0"/>
      <dgm:spPr/>
    </dgm:pt>
    <dgm:pt modelId="{4F3AADD8-F996-4E44-A9BF-782D798E6ECE}" type="pres">
      <dgm:prSet presAssocID="{DEC2E046-B065-427F-9C44-EF2882CA8E5D}" presName="theInnerList" presStyleCnt="0"/>
      <dgm:spPr/>
    </dgm:pt>
    <dgm:pt modelId="{E32164FF-48A1-4197-B07B-B865392D682D}" type="pres">
      <dgm:prSet presAssocID="{A6CAF91E-7B4C-481E-BB6E-6410F506E2E1}" presName="childNode" presStyleLbl="node1" presStyleIdx="2" presStyleCnt="3">
        <dgm:presLayoutVars>
          <dgm:bulletEnabled val="1"/>
        </dgm:presLayoutVars>
      </dgm:prSet>
      <dgm:spPr/>
    </dgm:pt>
  </dgm:ptLst>
  <dgm:cxnLst>
    <dgm:cxn modelId="{4BC55F09-CB73-4054-BE5A-D5C2A373C3D2}" srcId="{71A98929-5FC8-4CA6-8298-0E0B27B2ADE7}" destId="{DEC2E046-B065-427F-9C44-EF2882CA8E5D}" srcOrd="2" destOrd="0" parTransId="{165339AC-8D75-4547-A8E4-EC287E4F9DF5}" sibTransId="{A6FB77F8-3CF6-4D61-AA4D-E4580A9BF8B7}"/>
    <dgm:cxn modelId="{BE741E0E-06D5-4086-9A90-8631EFACACC8}" type="presOf" srcId="{DEC2E046-B065-427F-9C44-EF2882CA8E5D}" destId="{6D842D88-BA05-41A4-B0EF-CCB8168DABB3}" srcOrd="0" destOrd="0" presId="urn:microsoft.com/office/officeart/2005/8/layout/lProcess2"/>
    <dgm:cxn modelId="{CC67401C-2286-4B89-A354-F9E91CE90BFA}" type="presOf" srcId="{71A98929-5FC8-4CA6-8298-0E0B27B2ADE7}" destId="{4FFAAE82-0485-4E27-B2F7-853A02674B8C}" srcOrd="0" destOrd="0" presId="urn:microsoft.com/office/officeart/2005/8/layout/lProcess2"/>
    <dgm:cxn modelId="{AE4B362A-7949-4FDB-B5E9-8A769E6525BD}" srcId="{9A4A969E-22B9-42F6-A695-5A5FCAC87A82}" destId="{A5EE9CC3-A4BB-49A7-9202-1F2D3C45CA03}" srcOrd="0" destOrd="0" parTransId="{13DA0CC9-9445-42DD-AC0D-BE556E2046E7}" sibTransId="{D8E70799-8DC2-4049-994E-71BFB47F9F92}"/>
    <dgm:cxn modelId="{28019C39-6D57-4204-B08F-C54AEF1B3DBD}" srcId="{DEC2E046-B065-427F-9C44-EF2882CA8E5D}" destId="{A6CAF91E-7B4C-481E-BB6E-6410F506E2E1}" srcOrd="0" destOrd="0" parTransId="{9BCBD3DB-1E4F-4743-983F-340F1C20483C}" sibTransId="{9B853604-EFA4-45CB-84A1-65968DE50CA8}"/>
    <dgm:cxn modelId="{05869D5B-8B7D-43F2-87F1-0A489137FBB6}" srcId="{71A98929-5FC8-4CA6-8298-0E0B27B2ADE7}" destId="{16877375-F915-474D-BE59-0B965EA28376}" srcOrd="0" destOrd="0" parTransId="{1E8F2C84-5C5D-4006-A5F7-48E660150E26}" sibTransId="{3C2BFA94-B413-473D-88E1-8C4B18DB2771}"/>
    <dgm:cxn modelId="{1923F442-647C-40A9-99B8-1052553A5646}" srcId="{16877375-F915-474D-BE59-0B965EA28376}" destId="{11F18481-6970-4905-8D2C-64E35F4E6595}" srcOrd="0" destOrd="0" parTransId="{7572211C-B639-49F2-B3CA-F7D1432C5034}" sibTransId="{EF936DE8-9F3A-4937-890D-FDC76F96E83B}"/>
    <dgm:cxn modelId="{08F1D469-E654-46F2-B14A-E095D00FCD86}" type="presOf" srcId="{11F18481-6970-4905-8D2C-64E35F4E6595}" destId="{F50F2C44-474C-4316-8D10-CB8E08EA9AD6}" srcOrd="0" destOrd="0" presId="urn:microsoft.com/office/officeart/2005/8/layout/lProcess2"/>
    <dgm:cxn modelId="{6ADF828E-BEFB-4E67-9652-8C3F42D7914D}" type="presOf" srcId="{9A4A969E-22B9-42F6-A695-5A5FCAC87A82}" destId="{D89CC9BD-4BCA-4828-9FB3-A22D8B8A40D9}" srcOrd="1" destOrd="0" presId="urn:microsoft.com/office/officeart/2005/8/layout/lProcess2"/>
    <dgm:cxn modelId="{4531C993-5E43-4623-BBF5-CA5FA6C1393B}" type="presOf" srcId="{DEC2E046-B065-427F-9C44-EF2882CA8E5D}" destId="{D7810029-E2CA-4E5D-B2B3-9B766B5B05D0}" srcOrd="1" destOrd="0" presId="urn:microsoft.com/office/officeart/2005/8/layout/lProcess2"/>
    <dgm:cxn modelId="{C729A8A5-EB6D-4153-84C2-82484C7E7A47}" type="presOf" srcId="{A6CAF91E-7B4C-481E-BB6E-6410F506E2E1}" destId="{E32164FF-48A1-4197-B07B-B865392D682D}" srcOrd="0" destOrd="0" presId="urn:microsoft.com/office/officeart/2005/8/layout/lProcess2"/>
    <dgm:cxn modelId="{A0C21CA7-4E5E-41DD-8224-78399112CBF9}" srcId="{71A98929-5FC8-4CA6-8298-0E0B27B2ADE7}" destId="{9A4A969E-22B9-42F6-A695-5A5FCAC87A82}" srcOrd="1" destOrd="0" parTransId="{9F74B489-2E61-4303-8569-02A5167AD7AD}" sibTransId="{9C699D12-FF36-4336-A86D-A2464295B471}"/>
    <dgm:cxn modelId="{1DD2B3BF-8982-403F-A865-582441BDA7DA}" type="presOf" srcId="{9A4A969E-22B9-42F6-A695-5A5FCAC87A82}" destId="{71E00A34-F9FF-4BC9-86D0-986732ACC6E8}" srcOrd="0" destOrd="0" presId="urn:microsoft.com/office/officeart/2005/8/layout/lProcess2"/>
    <dgm:cxn modelId="{2DB5ACE9-0CE3-4CAB-A84A-776D685AFC54}" type="presOf" srcId="{16877375-F915-474D-BE59-0B965EA28376}" destId="{C9A7FCC8-D4EF-43CD-88BA-11F0F48E177E}" srcOrd="0" destOrd="0" presId="urn:microsoft.com/office/officeart/2005/8/layout/lProcess2"/>
    <dgm:cxn modelId="{AD1565EC-4D3B-454F-B1B5-1CBF7596484C}" type="presOf" srcId="{A5EE9CC3-A4BB-49A7-9202-1F2D3C45CA03}" destId="{0A389145-04E0-410C-9CA2-7F70627C93F8}" srcOrd="0" destOrd="0" presId="urn:microsoft.com/office/officeart/2005/8/layout/lProcess2"/>
    <dgm:cxn modelId="{F1E119FF-57F2-4229-B43C-5F018EC48B74}" type="presOf" srcId="{16877375-F915-474D-BE59-0B965EA28376}" destId="{1EDF621C-9845-4F15-B320-7E6504115725}" srcOrd="1" destOrd="0" presId="urn:microsoft.com/office/officeart/2005/8/layout/lProcess2"/>
    <dgm:cxn modelId="{69651EB4-5A2B-4217-B7F6-8E14208FFF78}" type="presParOf" srcId="{4FFAAE82-0485-4E27-B2F7-853A02674B8C}" destId="{C1F706E2-069D-4EBA-B198-9E3F6B0D44EF}" srcOrd="0" destOrd="0" presId="urn:microsoft.com/office/officeart/2005/8/layout/lProcess2"/>
    <dgm:cxn modelId="{B4737EA3-CA05-43B8-A60E-D13354C31843}" type="presParOf" srcId="{C1F706E2-069D-4EBA-B198-9E3F6B0D44EF}" destId="{C9A7FCC8-D4EF-43CD-88BA-11F0F48E177E}" srcOrd="0" destOrd="0" presId="urn:microsoft.com/office/officeart/2005/8/layout/lProcess2"/>
    <dgm:cxn modelId="{72E5B9DE-9C6F-4807-B9FF-E4AAA7000B48}" type="presParOf" srcId="{C1F706E2-069D-4EBA-B198-9E3F6B0D44EF}" destId="{1EDF621C-9845-4F15-B320-7E6504115725}" srcOrd="1" destOrd="0" presId="urn:microsoft.com/office/officeart/2005/8/layout/lProcess2"/>
    <dgm:cxn modelId="{091A811E-B220-405D-8A01-A23F1E2F9D96}" type="presParOf" srcId="{C1F706E2-069D-4EBA-B198-9E3F6B0D44EF}" destId="{E05614DD-DF75-4880-A614-4E87BCC56C71}" srcOrd="2" destOrd="0" presId="urn:microsoft.com/office/officeart/2005/8/layout/lProcess2"/>
    <dgm:cxn modelId="{1B7C43DB-BA4F-41DD-A745-1568AC617AD0}" type="presParOf" srcId="{E05614DD-DF75-4880-A614-4E87BCC56C71}" destId="{49A4F6D4-55BC-4EAD-9F40-8978C119F2EA}" srcOrd="0" destOrd="0" presId="urn:microsoft.com/office/officeart/2005/8/layout/lProcess2"/>
    <dgm:cxn modelId="{F9637B42-71A4-44B7-95F7-8B966F497CE2}" type="presParOf" srcId="{49A4F6D4-55BC-4EAD-9F40-8978C119F2EA}" destId="{F50F2C44-474C-4316-8D10-CB8E08EA9AD6}" srcOrd="0" destOrd="0" presId="urn:microsoft.com/office/officeart/2005/8/layout/lProcess2"/>
    <dgm:cxn modelId="{AAEE0A08-2A54-4528-B636-6B3E0DC612B4}" type="presParOf" srcId="{4FFAAE82-0485-4E27-B2F7-853A02674B8C}" destId="{6861A3D3-8714-492F-B564-7568AFF6A6F7}" srcOrd="1" destOrd="0" presId="urn:microsoft.com/office/officeart/2005/8/layout/lProcess2"/>
    <dgm:cxn modelId="{AB32DEEA-A625-4772-8BCB-DBB83CD7E1AF}" type="presParOf" srcId="{4FFAAE82-0485-4E27-B2F7-853A02674B8C}" destId="{58C15169-FEA6-49AD-980C-A331F6164B3F}" srcOrd="2" destOrd="0" presId="urn:microsoft.com/office/officeart/2005/8/layout/lProcess2"/>
    <dgm:cxn modelId="{CA778D9A-95C4-42AF-B64F-E606C37D1771}" type="presParOf" srcId="{58C15169-FEA6-49AD-980C-A331F6164B3F}" destId="{71E00A34-F9FF-4BC9-86D0-986732ACC6E8}" srcOrd="0" destOrd="0" presId="urn:microsoft.com/office/officeart/2005/8/layout/lProcess2"/>
    <dgm:cxn modelId="{E95C2FE2-D6CC-4E64-B709-A84FC0A24FAC}" type="presParOf" srcId="{58C15169-FEA6-49AD-980C-A331F6164B3F}" destId="{D89CC9BD-4BCA-4828-9FB3-A22D8B8A40D9}" srcOrd="1" destOrd="0" presId="urn:microsoft.com/office/officeart/2005/8/layout/lProcess2"/>
    <dgm:cxn modelId="{14E73AC8-4600-4D9B-9466-C6F8B854C461}" type="presParOf" srcId="{58C15169-FEA6-49AD-980C-A331F6164B3F}" destId="{2ED87584-EE99-46F0-ABAF-140EA7DBFE7E}" srcOrd="2" destOrd="0" presId="urn:microsoft.com/office/officeart/2005/8/layout/lProcess2"/>
    <dgm:cxn modelId="{EE19ED1B-0DF8-43C3-B155-612FCA15FD8E}" type="presParOf" srcId="{2ED87584-EE99-46F0-ABAF-140EA7DBFE7E}" destId="{F6F1B930-1479-4D18-8C03-2600264F2238}" srcOrd="0" destOrd="0" presId="urn:microsoft.com/office/officeart/2005/8/layout/lProcess2"/>
    <dgm:cxn modelId="{DCED8196-0CC1-4B7C-B34C-02F74E52957A}" type="presParOf" srcId="{F6F1B930-1479-4D18-8C03-2600264F2238}" destId="{0A389145-04E0-410C-9CA2-7F70627C93F8}" srcOrd="0" destOrd="0" presId="urn:microsoft.com/office/officeart/2005/8/layout/lProcess2"/>
    <dgm:cxn modelId="{D6ADAB97-811B-402C-A134-9B2FC48AE79C}" type="presParOf" srcId="{4FFAAE82-0485-4E27-B2F7-853A02674B8C}" destId="{14A612AE-3203-4417-98EB-38CE204BAE3E}" srcOrd="3" destOrd="0" presId="urn:microsoft.com/office/officeart/2005/8/layout/lProcess2"/>
    <dgm:cxn modelId="{7F6EC7BC-C609-470F-9A55-B62165C4B48B}" type="presParOf" srcId="{4FFAAE82-0485-4E27-B2F7-853A02674B8C}" destId="{D30AD097-64A3-4FDD-B76F-B287AE4F4086}" srcOrd="4" destOrd="0" presId="urn:microsoft.com/office/officeart/2005/8/layout/lProcess2"/>
    <dgm:cxn modelId="{6AC8FF52-ACD7-49DF-84F2-00368509759D}" type="presParOf" srcId="{D30AD097-64A3-4FDD-B76F-B287AE4F4086}" destId="{6D842D88-BA05-41A4-B0EF-CCB8168DABB3}" srcOrd="0" destOrd="0" presId="urn:microsoft.com/office/officeart/2005/8/layout/lProcess2"/>
    <dgm:cxn modelId="{03C7847F-5F03-4C14-9FA7-B72D3CCFF9AB}" type="presParOf" srcId="{D30AD097-64A3-4FDD-B76F-B287AE4F4086}" destId="{D7810029-E2CA-4E5D-B2B3-9B766B5B05D0}" srcOrd="1" destOrd="0" presId="urn:microsoft.com/office/officeart/2005/8/layout/lProcess2"/>
    <dgm:cxn modelId="{DDD24E52-278C-4310-B4F1-7A6192357C48}" type="presParOf" srcId="{D30AD097-64A3-4FDD-B76F-B287AE4F4086}" destId="{FD5E2F2C-C670-4FAC-8368-87604A0C1A43}" srcOrd="2" destOrd="0" presId="urn:microsoft.com/office/officeart/2005/8/layout/lProcess2"/>
    <dgm:cxn modelId="{420B5BA5-B184-418D-A818-E63CE371A08D}" type="presParOf" srcId="{FD5E2F2C-C670-4FAC-8368-87604A0C1A43}" destId="{4F3AADD8-F996-4E44-A9BF-782D798E6ECE}" srcOrd="0" destOrd="0" presId="urn:microsoft.com/office/officeart/2005/8/layout/lProcess2"/>
    <dgm:cxn modelId="{3358E592-7DA2-4206-9C3F-9F2CF68A805B}" type="presParOf" srcId="{4F3AADD8-F996-4E44-A9BF-782D798E6ECE}" destId="{E32164FF-48A1-4197-B07B-B865392D682D}"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A98929-5FC8-4CA6-8298-0E0B27B2ADE7}"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16877375-F915-474D-BE59-0B965EA28376}">
      <dgm:prSet phldrT="[Text]" custT="1"/>
      <dgm:spPr/>
      <dgm:t>
        <a:bodyPr/>
        <a:lstStyle/>
        <a:p>
          <a:r>
            <a:rPr lang="en-US" sz="1050" b="1"/>
            <a:t>Activité 1</a:t>
          </a:r>
        </a:p>
      </dgm:t>
    </dgm:pt>
    <dgm:pt modelId="{1E8F2C84-5C5D-4006-A5F7-48E660150E26}" type="parTrans" cxnId="{05869D5B-8B7D-43F2-87F1-0A489137FBB6}">
      <dgm:prSet/>
      <dgm:spPr/>
      <dgm:t>
        <a:bodyPr/>
        <a:lstStyle/>
        <a:p>
          <a:endParaRPr lang="en-US"/>
        </a:p>
      </dgm:t>
    </dgm:pt>
    <dgm:pt modelId="{3C2BFA94-B413-473D-88E1-8C4B18DB2771}" type="sibTrans" cxnId="{05869D5B-8B7D-43F2-87F1-0A489137FBB6}">
      <dgm:prSet/>
      <dgm:spPr/>
      <dgm:t>
        <a:bodyPr/>
        <a:lstStyle/>
        <a:p>
          <a:endParaRPr lang="en-US"/>
        </a:p>
      </dgm:t>
    </dgm:pt>
    <dgm:pt modelId="{11F18481-6970-4905-8D2C-64E35F4E6595}">
      <dgm:prSet phldrT="[Text]" custT="1"/>
      <dgm:spPr/>
      <dgm:t>
        <a:bodyPr/>
        <a:lstStyle/>
        <a:p>
          <a:r>
            <a:rPr lang="en-US" sz="1200" dirty="0"/>
            <a:t>  --</a:t>
          </a:r>
        </a:p>
        <a:p>
          <a:endParaRPr lang="en-US" sz="1200" dirty="0"/>
        </a:p>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a:p>
          <a:endParaRPr lang="en-US" sz="1200" dirty="0"/>
        </a:p>
        <a:p>
          <a:endParaRPr lang="en-US" sz="1200" dirty="0"/>
        </a:p>
      </dgm:t>
    </dgm:pt>
    <dgm:pt modelId="{7572211C-B639-49F2-B3CA-F7D1432C5034}" type="parTrans" cxnId="{1923F442-647C-40A9-99B8-1052553A5646}">
      <dgm:prSet/>
      <dgm:spPr/>
      <dgm:t>
        <a:bodyPr/>
        <a:lstStyle/>
        <a:p>
          <a:endParaRPr lang="en-US"/>
        </a:p>
      </dgm:t>
    </dgm:pt>
    <dgm:pt modelId="{EF936DE8-9F3A-4937-890D-FDC76F96E83B}" type="sibTrans" cxnId="{1923F442-647C-40A9-99B8-1052553A5646}">
      <dgm:prSet/>
      <dgm:spPr/>
      <dgm:t>
        <a:bodyPr/>
        <a:lstStyle/>
        <a:p>
          <a:endParaRPr lang="en-US"/>
        </a:p>
      </dgm:t>
    </dgm:pt>
    <dgm:pt modelId="{9A4A969E-22B9-42F6-A695-5A5FCAC87A82}">
      <dgm:prSet phldrT="[Text]" custT="1"/>
      <dgm:spPr/>
      <dgm:t>
        <a:bodyPr/>
        <a:lstStyle/>
        <a:p>
          <a:r>
            <a:rPr lang="en-US" sz="1050" b="1"/>
            <a:t>Activité 2</a:t>
          </a:r>
        </a:p>
      </dgm:t>
    </dgm:pt>
    <dgm:pt modelId="{9F74B489-2E61-4303-8569-02A5167AD7AD}" type="parTrans" cxnId="{A0C21CA7-4E5E-41DD-8224-78399112CBF9}">
      <dgm:prSet/>
      <dgm:spPr/>
      <dgm:t>
        <a:bodyPr/>
        <a:lstStyle/>
        <a:p>
          <a:endParaRPr lang="en-US"/>
        </a:p>
      </dgm:t>
    </dgm:pt>
    <dgm:pt modelId="{9C699D12-FF36-4336-A86D-A2464295B471}" type="sibTrans" cxnId="{A0C21CA7-4E5E-41DD-8224-78399112CBF9}">
      <dgm:prSet/>
      <dgm:spPr/>
      <dgm:t>
        <a:bodyPr/>
        <a:lstStyle/>
        <a:p>
          <a:endParaRPr lang="en-US"/>
        </a:p>
      </dgm:t>
    </dgm:pt>
    <dgm:pt modelId="{A5EE9CC3-A4BB-49A7-9202-1F2D3C45CA03}">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dgm:t>
    </dgm:pt>
    <dgm:pt modelId="{13DA0CC9-9445-42DD-AC0D-BE556E2046E7}" type="parTrans" cxnId="{AE4B362A-7949-4FDB-B5E9-8A769E6525BD}">
      <dgm:prSet/>
      <dgm:spPr/>
      <dgm:t>
        <a:bodyPr/>
        <a:lstStyle/>
        <a:p>
          <a:endParaRPr lang="en-US"/>
        </a:p>
      </dgm:t>
    </dgm:pt>
    <dgm:pt modelId="{D8E70799-8DC2-4049-994E-71BFB47F9F92}" type="sibTrans" cxnId="{AE4B362A-7949-4FDB-B5E9-8A769E6525BD}">
      <dgm:prSet/>
      <dgm:spPr/>
      <dgm:t>
        <a:bodyPr/>
        <a:lstStyle/>
        <a:p>
          <a:endParaRPr lang="en-US"/>
        </a:p>
      </dgm:t>
    </dgm:pt>
    <dgm:pt modelId="{DEC2E046-B065-427F-9C44-EF2882CA8E5D}">
      <dgm:prSet phldrT="[Text]" custT="1"/>
      <dgm:spPr/>
      <dgm:t>
        <a:bodyPr/>
        <a:lstStyle/>
        <a:p>
          <a:r>
            <a:rPr lang="en-US" sz="1050" b="1"/>
            <a:t>Activité 3</a:t>
          </a:r>
        </a:p>
      </dgm:t>
    </dgm:pt>
    <dgm:pt modelId="{165339AC-8D75-4547-A8E4-EC287E4F9DF5}" type="parTrans" cxnId="{4BC55F09-CB73-4054-BE5A-D5C2A373C3D2}">
      <dgm:prSet/>
      <dgm:spPr/>
      <dgm:t>
        <a:bodyPr/>
        <a:lstStyle/>
        <a:p>
          <a:endParaRPr lang="en-US"/>
        </a:p>
      </dgm:t>
    </dgm:pt>
    <dgm:pt modelId="{A6FB77F8-3CF6-4D61-AA4D-E4580A9BF8B7}" type="sibTrans" cxnId="{4BC55F09-CB73-4054-BE5A-D5C2A373C3D2}">
      <dgm:prSet/>
      <dgm:spPr/>
      <dgm:t>
        <a:bodyPr/>
        <a:lstStyle/>
        <a:p>
          <a:endParaRPr lang="en-US"/>
        </a:p>
      </dgm:t>
    </dgm:pt>
    <dgm:pt modelId="{A6CAF91E-7B4C-481E-BB6E-6410F506E2E1}">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1200" dirty="0"/>
            <a:t>- </a:t>
          </a:r>
          <a:r>
            <a:rPr lang="en-US" sz="900" dirty="0"/>
            <a:t>Devis</a:t>
          </a:r>
        </a:p>
      </dgm:t>
    </dgm:pt>
    <dgm:pt modelId="{9BCBD3DB-1E4F-4743-983F-340F1C20483C}" type="parTrans" cxnId="{28019C39-6D57-4204-B08F-C54AEF1B3DBD}">
      <dgm:prSet/>
      <dgm:spPr/>
      <dgm:t>
        <a:bodyPr/>
        <a:lstStyle/>
        <a:p>
          <a:endParaRPr lang="en-US"/>
        </a:p>
      </dgm:t>
    </dgm:pt>
    <dgm:pt modelId="{9B853604-EFA4-45CB-84A1-65968DE50CA8}" type="sibTrans" cxnId="{28019C39-6D57-4204-B08F-C54AEF1B3DBD}">
      <dgm:prSet/>
      <dgm:spPr/>
      <dgm:t>
        <a:bodyPr/>
        <a:lstStyle/>
        <a:p>
          <a:endParaRPr lang="en-US"/>
        </a:p>
      </dgm:t>
    </dgm:pt>
    <dgm:pt modelId="{4FFAAE82-0485-4E27-B2F7-853A02674B8C}" type="pres">
      <dgm:prSet presAssocID="{71A98929-5FC8-4CA6-8298-0E0B27B2ADE7}" presName="theList" presStyleCnt="0">
        <dgm:presLayoutVars>
          <dgm:dir/>
          <dgm:animLvl val="lvl"/>
          <dgm:resizeHandles val="exact"/>
        </dgm:presLayoutVars>
      </dgm:prSet>
      <dgm:spPr/>
    </dgm:pt>
    <dgm:pt modelId="{C1F706E2-069D-4EBA-B198-9E3F6B0D44EF}" type="pres">
      <dgm:prSet presAssocID="{16877375-F915-474D-BE59-0B965EA28376}" presName="compNode" presStyleCnt="0"/>
      <dgm:spPr/>
    </dgm:pt>
    <dgm:pt modelId="{C9A7FCC8-D4EF-43CD-88BA-11F0F48E177E}" type="pres">
      <dgm:prSet presAssocID="{16877375-F915-474D-BE59-0B965EA28376}" presName="aNode" presStyleLbl="bgShp" presStyleIdx="0" presStyleCnt="3" custScaleY="100000"/>
      <dgm:spPr/>
    </dgm:pt>
    <dgm:pt modelId="{1EDF621C-9845-4F15-B320-7E6504115725}" type="pres">
      <dgm:prSet presAssocID="{16877375-F915-474D-BE59-0B965EA28376}" presName="textNode" presStyleLbl="bgShp" presStyleIdx="0" presStyleCnt="3"/>
      <dgm:spPr/>
    </dgm:pt>
    <dgm:pt modelId="{E05614DD-DF75-4880-A614-4E87BCC56C71}" type="pres">
      <dgm:prSet presAssocID="{16877375-F915-474D-BE59-0B965EA28376}" presName="compChildNode" presStyleCnt="0"/>
      <dgm:spPr/>
    </dgm:pt>
    <dgm:pt modelId="{49A4F6D4-55BC-4EAD-9F40-8978C119F2EA}" type="pres">
      <dgm:prSet presAssocID="{16877375-F915-474D-BE59-0B965EA28376}" presName="theInnerList" presStyleCnt="0"/>
      <dgm:spPr/>
    </dgm:pt>
    <dgm:pt modelId="{F50F2C44-474C-4316-8D10-CB8E08EA9AD6}" type="pres">
      <dgm:prSet presAssocID="{11F18481-6970-4905-8D2C-64E35F4E6595}" presName="childNode" presStyleLbl="node1" presStyleIdx="0" presStyleCnt="3" custScaleX="117803" custScaleY="116306">
        <dgm:presLayoutVars>
          <dgm:bulletEnabled val="1"/>
        </dgm:presLayoutVars>
      </dgm:prSet>
      <dgm:spPr/>
    </dgm:pt>
    <dgm:pt modelId="{6861A3D3-8714-492F-B564-7568AFF6A6F7}" type="pres">
      <dgm:prSet presAssocID="{16877375-F915-474D-BE59-0B965EA28376}" presName="aSpace" presStyleCnt="0"/>
      <dgm:spPr/>
    </dgm:pt>
    <dgm:pt modelId="{58C15169-FEA6-49AD-980C-A331F6164B3F}" type="pres">
      <dgm:prSet presAssocID="{9A4A969E-22B9-42F6-A695-5A5FCAC87A82}" presName="compNode" presStyleCnt="0"/>
      <dgm:spPr/>
    </dgm:pt>
    <dgm:pt modelId="{71E00A34-F9FF-4BC9-86D0-986732ACC6E8}" type="pres">
      <dgm:prSet presAssocID="{9A4A969E-22B9-42F6-A695-5A5FCAC87A82}" presName="aNode" presStyleLbl="bgShp" presStyleIdx="1" presStyleCnt="3"/>
      <dgm:spPr/>
    </dgm:pt>
    <dgm:pt modelId="{D89CC9BD-4BCA-4828-9FB3-A22D8B8A40D9}" type="pres">
      <dgm:prSet presAssocID="{9A4A969E-22B9-42F6-A695-5A5FCAC87A82}" presName="textNode" presStyleLbl="bgShp" presStyleIdx="1" presStyleCnt="3"/>
      <dgm:spPr/>
    </dgm:pt>
    <dgm:pt modelId="{2ED87584-EE99-46F0-ABAF-140EA7DBFE7E}" type="pres">
      <dgm:prSet presAssocID="{9A4A969E-22B9-42F6-A695-5A5FCAC87A82}" presName="compChildNode" presStyleCnt="0"/>
      <dgm:spPr/>
    </dgm:pt>
    <dgm:pt modelId="{F6F1B930-1479-4D18-8C03-2600264F2238}" type="pres">
      <dgm:prSet presAssocID="{9A4A969E-22B9-42F6-A695-5A5FCAC87A82}" presName="theInnerList" presStyleCnt="0"/>
      <dgm:spPr/>
    </dgm:pt>
    <dgm:pt modelId="{0A389145-04E0-410C-9CA2-7F70627C93F8}" type="pres">
      <dgm:prSet presAssocID="{A5EE9CC3-A4BB-49A7-9202-1F2D3C45CA03}" presName="childNode" presStyleLbl="node1" presStyleIdx="1" presStyleCnt="3">
        <dgm:presLayoutVars>
          <dgm:bulletEnabled val="1"/>
        </dgm:presLayoutVars>
      </dgm:prSet>
      <dgm:spPr/>
    </dgm:pt>
    <dgm:pt modelId="{14A612AE-3203-4417-98EB-38CE204BAE3E}" type="pres">
      <dgm:prSet presAssocID="{9A4A969E-22B9-42F6-A695-5A5FCAC87A82}" presName="aSpace" presStyleCnt="0"/>
      <dgm:spPr/>
    </dgm:pt>
    <dgm:pt modelId="{D30AD097-64A3-4FDD-B76F-B287AE4F4086}" type="pres">
      <dgm:prSet presAssocID="{DEC2E046-B065-427F-9C44-EF2882CA8E5D}" presName="compNode" presStyleCnt="0"/>
      <dgm:spPr/>
    </dgm:pt>
    <dgm:pt modelId="{6D842D88-BA05-41A4-B0EF-CCB8168DABB3}" type="pres">
      <dgm:prSet presAssocID="{DEC2E046-B065-427F-9C44-EF2882CA8E5D}" presName="aNode" presStyleLbl="bgShp" presStyleIdx="2" presStyleCnt="3" custLinFactNeighborX="38" custLinFactNeighborY="-556"/>
      <dgm:spPr/>
    </dgm:pt>
    <dgm:pt modelId="{D7810029-E2CA-4E5D-B2B3-9B766B5B05D0}" type="pres">
      <dgm:prSet presAssocID="{DEC2E046-B065-427F-9C44-EF2882CA8E5D}" presName="textNode" presStyleLbl="bgShp" presStyleIdx="2" presStyleCnt="3"/>
      <dgm:spPr/>
    </dgm:pt>
    <dgm:pt modelId="{FD5E2F2C-C670-4FAC-8368-87604A0C1A43}" type="pres">
      <dgm:prSet presAssocID="{DEC2E046-B065-427F-9C44-EF2882CA8E5D}" presName="compChildNode" presStyleCnt="0"/>
      <dgm:spPr/>
    </dgm:pt>
    <dgm:pt modelId="{4F3AADD8-F996-4E44-A9BF-782D798E6ECE}" type="pres">
      <dgm:prSet presAssocID="{DEC2E046-B065-427F-9C44-EF2882CA8E5D}" presName="theInnerList" presStyleCnt="0"/>
      <dgm:spPr/>
    </dgm:pt>
    <dgm:pt modelId="{E32164FF-48A1-4197-B07B-B865392D682D}" type="pres">
      <dgm:prSet presAssocID="{A6CAF91E-7B4C-481E-BB6E-6410F506E2E1}" presName="childNode" presStyleLbl="node1" presStyleIdx="2" presStyleCnt="3">
        <dgm:presLayoutVars>
          <dgm:bulletEnabled val="1"/>
        </dgm:presLayoutVars>
      </dgm:prSet>
      <dgm:spPr/>
    </dgm:pt>
  </dgm:ptLst>
  <dgm:cxnLst>
    <dgm:cxn modelId="{4BC55F09-CB73-4054-BE5A-D5C2A373C3D2}" srcId="{71A98929-5FC8-4CA6-8298-0E0B27B2ADE7}" destId="{DEC2E046-B065-427F-9C44-EF2882CA8E5D}" srcOrd="2" destOrd="0" parTransId="{165339AC-8D75-4547-A8E4-EC287E4F9DF5}" sibTransId="{A6FB77F8-3CF6-4D61-AA4D-E4580A9BF8B7}"/>
    <dgm:cxn modelId="{BE741E0E-06D5-4086-9A90-8631EFACACC8}" type="presOf" srcId="{DEC2E046-B065-427F-9C44-EF2882CA8E5D}" destId="{6D842D88-BA05-41A4-B0EF-CCB8168DABB3}" srcOrd="0" destOrd="0" presId="urn:microsoft.com/office/officeart/2005/8/layout/lProcess2"/>
    <dgm:cxn modelId="{CC67401C-2286-4B89-A354-F9E91CE90BFA}" type="presOf" srcId="{71A98929-5FC8-4CA6-8298-0E0B27B2ADE7}" destId="{4FFAAE82-0485-4E27-B2F7-853A02674B8C}" srcOrd="0" destOrd="0" presId="urn:microsoft.com/office/officeart/2005/8/layout/lProcess2"/>
    <dgm:cxn modelId="{AE4B362A-7949-4FDB-B5E9-8A769E6525BD}" srcId="{9A4A969E-22B9-42F6-A695-5A5FCAC87A82}" destId="{A5EE9CC3-A4BB-49A7-9202-1F2D3C45CA03}" srcOrd="0" destOrd="0" parTransId="{13DA0CC9-9445-42DD-AC0D-BE556E2046E7}" sibTransId="{D8E70799-8DC2-4049-994E-71BFB47F9F92}"/>
    <dgm:cxn modelId="{28019C39-6D57-4204-B08F-C54AEF1B3DBD}" srcId="{DEC2E046-B065-427F-9C44-EF2882CA8E5D}" destId="{A6CAF91E-7B4C-481E-BB6E-6410F506E2E1}" srcOrd="0" destOrd="0" parTransId="{9BCBD3DB-1E4F-4743-983F-340F1C20483C}" sibTransId="{9B853604-EFA4-45CB-84A1-65968DE50CA8}"/>
    <dgm:cxn modelId="{05869D5B-8B7D-43F2-87F1-0A489137FBB6}" srcId="{71A98929-5FC8-4CA6-8298-0E0B27B2ADE7}" destId="{16877375-F915-474D-BE59-0B965EA28376}" srcOrd="0" destOrd="0" parTransId="{1E8F2C84-5C5D-4006-A5F7-48E660150E26}" sibTransId="{3C2BFA94-B413-473D-88E1-8C4B18DB2771}"/>
    <dgm:cxn modelId="{1923F442-647C-40A9-99B8-1052553A5646}" srcId="{16877375-F915-474D-BE59-0B965EA28376}" destId="{11F18481-6970-4905-8D2C-64E35F4E6595}" srcOrd="0" destOrd="0" parTransId="{7572211C-B639-49F2-B3CA-F7D1432C5034}" sibTransId="{EF936DE8-9F3A-4937-890D-FDC76F96E83B}"/>
    <dgm:cxn modelId="{08F1D469-E654-46F2-B14A-E095D00FCD86}" type="presOf" srcId="{11F18481-6970-4905-8D2C-64E35F4E6595}" destId="{F50F2C44-474C-4316-8D10-CB8E08EA9AD6}" srcOrd="0" destOrd="0" presId="urn:microsoft.com/office/officeart/2005/8/layout/lProcess2"/>
    <dgm:cxn modelId="{6ADF828E-BEFB-4E67-9652-8C3F42D7914D}" type="presOf" srcId="{9A4A969E-22B9-42F6-A695-5A5FCAC87A82}" destId="{D89CC9BD-4BCA-4828-9FB3-A22D8B8A40D9}" srcOrd="1" destOrd="0" presId="urn:microsoft.com/office/officeart/2005/8/layout/lProcess2"/>
    <dgm:cxn modelId="{4531C993-5E43-4623-BBF5-CA5FA6C1393B}" type="presOf" srcId="{DEC2E046-B065-427F-9C44-EF2882CA8E5D}" destId="{D7810029-E2CA-4E5D-B2B3-9B766B5B05D0}" srcOrd="1" destOrd="0" presId="urn:microsoft.com/office/officeart/2005/8/layout/lProcess2"/>
    <dgm:cxn modelId="{C729A8A5-EB6D-4153-84C2-82484C7E7A47}" type="presOf" srcId="{A6CAF91E-7B4C-481E-BB6E-6410F506E2E1}" destId="{E32164FF-48A1-4197-B07B-B865392D682D}" srcOrd="0" destOrd="0" presId="urn:microsoft.com/office/officeart/2005/8/layout/lProcess2"/>
    <dgm:cxn modelId="{A0C21CA7-4E5E-41DD-8224-78399112CBF9}" srcId="{71A98929-5FC8-4CA6-8298-0E0B27B2ADE7}" destId="{9A4A969E-22B9-42F6-A695-5A5FCAC87A82}" srcOrd="1" destOrd="0" parTransId="{9F74B489-2E61-4303-8569-02A5167AD7AD}" sibTransId="{9C699D12-FF36-4336-A86D-A2464295B471}"/>
    <dgm:cxn modelId="{1DD2B3BF-8982-403F-A865-582441BDA7DA}" type="presOf" srcId="{9A4A969E-22B9-42F6-A695-5A5FCAC87A82}" destId="{71E00A34-F9FF-4BC9-86D0-986732ACC6E8}" srcOrd="0" destOrd="0" presId="urn:microsoft.com/office/officeart/2005/8/layout/lProcess2"/>
    <dgm:cxn modelId="{2DB5ACE9-0CE3-4CAB-A84A-776D685AFC54}" type="presOf" srcId="{16877375-F915-474D-BE59-0B965EA28376}" destId="{C9A7FCC8-D4EF-43CD-88BA-11F0F48E177E}" srcOrd="0" destOrd="0" presId="urn:microsoft.com/office/officeart/2005/8/layout/lProcess2"/>
    <dgm:cxn modelId="{AD1565EC-4D3B-454F-B1B5-1CBF7596484C}" type="presOf" srcId="{A5EE9CC3-A4BB-49A7-9202-1F2D3C45CA03}" destId="{0A389145-04E0-410C-9CA2-7F70627C93F8}" srcOrd="0" destOrd="0" presId="urn:microsoft.com/office/officeart/2005/8/layout/lProcess2"/>
    <dgm:cxn modelId="{F1E119FF-57F2-4229-B43C-5F018EC48B74}" type="presOf" srcId="{16877375-F915-474D-BE59-0B965EA28376}" destId="{1EDF621C-9845-4F15-B320-7E6504115725}" srcOrd="1" destOrd="0" presId="urn:microsoft.com/office/officeart/2005/8/layout/lProcess2"/>
    <dgm:cxn modelId="{69651EB4-5A2B-4217-B7F6-8E14208FFF78}" type="presParOf" srcId="{4FFAAE82-0485-4E27-B2F7-853A02674B8C}" destId="{C1F706E2-069D-4EBA-B198-9E3F6B0D44EF}" srcOrd="0" destOrd="0" presId="urn:microsoft.com/office/officeart/2005/8/layout/lProcess2"/>
    <dgm:cxn modelId="{B4737EA3-CA05-43B8-A60E-D13354C31843}" type="presParOf" srcId="{C1F706E2-069D-4EBA-B198-9E3F6B0D44EF}" destId="{C9A7FCC8-D4EF-43CD-88BA-11F0F48E177E}" srcOrd="0" destOrd="0" presId="urn:microsoft.com/office/officeart/2005/8/layout/lProcess2"/>
    <dgm:cxn modelId="{72E5B9DE-9C6F-4807-B9FF-E4AAA7000B48}" type="presParOf" srcId="{C1F706E2-069D-4EBA-B198-9E3F6B0D44EF}" destId="{1EDF621C-9845-4F15-B320-7E6504115725}" srcOrd="1" destOrd="0" presId="urn:microsoft.com/office/officeart/2005/8/layout/lProcess2"/>
    <dgm:cxn modelId="{091A811E-B220-405D-8A01-A23F1E2F9D96}" type="presParOf" srcId="{C1F706E2-069D-4EBA-B198-9E3F6B0D44EF}" destId="{E05614DD-DF75-4880-A614-4E87BCC56C71}" srcOrd="2" destOrd="0" presId="urn:microsoft.com/office/officeart/2005/8/layout/lProcess2"/>
    <dgm:cxn modelId="{1B7C43DB-BA4F-41DD-A745-1568AC617AD0}" type="presParOf" srcId="{E05614DD-DF75-4880-A614-4E87BCC56C71}" destId="{49A4F6D4-55BC-4EAD-9F40-8978C119F2EA}" srcOrd="0" destOrd="0" presId="urn:microsoft.com/office/officeart/2005/8/layout/lProcess2"/>
    <dgm:cxn modelId="{F9637B42-71A4-44B7-95F7-8B966F497CE2}" type="presParOf" srcId="{49A4F6D4-55BC-4EAD-9F40-8978C119F2EA}" destId="{F50F2C44-474C-4316-8D10-CB8E08EA9AD6}" srcOrd="0" destOrd="0" presId="urn:microsoft.com/office/officeart/2005/8/layout/lProcess2"/>
    <dgm:cxn modelId="{AAEE0A08-2A54-4528-B636-6B3E0DC612B4}" type="presParOf" srcId="{4FFAAE82-0485-4E27-B2F7-853A02674B8C}" destId="{6861A3D3-8714-492F-B564-7568AFF6A6F7}" srcOrd="1" destOrd="0" presId="urn:microsoft.com/office/officeart/2005/8/layout/lProcess2"/>
    <dgm:cxn modelId="{AB32DEEA-A625-4772-8BCB-DBB83CD7E1AF}" type="presParOf" srcId="{4FFAAE82-0485-4E27-B2F7-853A02674B8C}" destId="{58C15169-FEA6-49AD-980C-A331F6164B3F}" srcOrd="2" destOrd="0" presId="urn:microsoft.com/office/officeart/2005/8/layout/lProcess2"/>
    <dgm:cxn modelId="{CA778D9A-95C4-42AF-B64F-E606C37D1771}" type="presParOf" srcId="{58C15169-FEA6-49AD-980C-A331F6164B3F}" destId="{71E00A34-F9FF-4BC9-86D0-986732ACC6E8}" srcOrd="0" destOrd="0" presId="urn:microsoft.com/office/officeart/2005/8/layout/lProcess2"/>
    <dgm:cxn modelId="{E95C2FE2-D6CC-4E64-B709-A84FC0A24FAC}" type="presParOf" srcId="{58C15169-FEA6-49AD-980C-A331F6164B3F}" destId="{D89CC9BD-4BCA-4828-9FB3-A22D8B8A40D9}" srcOrd="1" destOrd="0" presId="urn:microsoft.com/office/officeart/2005/8/layout/lProcess2"/>
    <dgm:cxn modelId="{14E73AC8-4600-4D9B-9466-C6F8B854C461}" type="presParOf" srcId="{58C15169-FEA6-49AD-980C-A331F6164B3F}" destId="{2ED87584-EE99-46F0-ABAF-140EA7DBFE7E}" srcOrd="2" destOrd="0" presId="urn:microsoft.com/office/officeart/2005/8/layout/lProcess2"/>
    <dgm:cxn modelId="{EE19ED1B-0DF8-43C3-B155-612FCA15FD8E}" type="presParOf" srcId="{2ED87584-EE99-46F0-ABAF-140EA7DBFE7E}" destId="{F6F1B930-1479-4D18-8C03-2600264F2238}" srcOrd="0" destOrd="0" presId="urn:microsoft.com/office/officeart/2005/8/layout/lProcess2"/>
    <dgm:cxn modelId="{DCED8196-0CC1-4B7C-B34C-02F74E52957A}" type="presParOf" srcId="{F6F1B930-1479-4D18-8C03-2600264F2238}" destId="{0A389145-04E0-410C-9CA2-7F70627C93F8}" srcOrd="0" destOrd="0" presId="urn:microsoft.com/office/officeart/2005/8/layout/lProcess2"/>
    <dgm:cxn modelId="{D6ADAB97-811B-402C-A134-9B2FC48AE79C}" type="presParOf" srcId="{4FFAAE82-0485-4E27-B2F7-853A02674B8C}" destId="{14A612AE-3203-4417-98EB-38CE204BAE3E}" srcOrd="3" destOrd="0" presId="urn:microsoft.com/office/officeart/2005/8/layout/lProcess2"/>
    <dgm:cxn modelId="{7F6EC7BC-C609-470F-9A55-B62165C4B48B}" type="presParOf" srcId="{4FFAAE82-0485-4E27-B2F7-853A02674B8C}" destId="{D30AD097-64A3-4FDD-B76F-B287AE4F4086}" srcOrd="4" destOrd="0" presId="urn:microsoft.com/office/officeart/2005/8/layout/lProcess2"/>
    <dgm:cxn modelId="{6AC8FF52-ACD7-49DF-84F2-00368509759D}" type="presParOf" srcId="{D30AD097-64A3-4FDD-B76F-B287AE4F4086}" destId="{6D842D88-BA05-41A4-B0EF-CCB8168DABB3}" srcOrd="0" destOrd="0" presId="urn:microsoft.com/office/officeart/2005/8/layout/lProcess2"/>
    <dgm:cxn modelId="{03C7847F-5F03-4C14-9FA7-B72D3CCFF9AB}" type="presParOf" srcId="{D30AD097-64A3-4FDD-B76F-B287AE4F4086}" destId="{D7810029-E2CA-4E5D-B2B3-9B766B5B05D0}" srcOrd="1" destOrd="0" presId="urn:microsoft.com/office/officeart/2005/8/layout/lProcess2"/>
    <dgm:cxn modelId="{DDD24E52-278C-4310-B4F1-7A6192357C48}" type="presParOf" srcId="{D30AD097-64A3-4FDD-B76F-B287AE4F4086}" destId="{FD5E2F2C-C670-4FAC-8368-87604A0C1A43}" srcOrd="2" destOrd="0" presId="urn:microsoft.com/office/officeart/2005/8/layout/lProcess2"/>
    <dgm:cxn modelId="{420B5BA5-B184-418D-A818-E63CE371A08D}" type="presParOf" srcId="{FD5E2F2C-C670-4FAC-8368-87604A0C1A43}" destId="{4F3AADD8-F996-4E44-A9BF-782D798E6ECE}" srcOrd="0" destOrd="0" presId="urn:microsoft.com/office/officeart/2005/8/layout/lProcess2"/>
    <dgm:cxn modelId="{3358E592-7DA2-4206-9C3F-9F2CF68A805B}" type="presParOf" srcId="{4F3AADD8-F996-4E44-A9BF-782D798E6ECE}" destId="{E32164FF-48A1-4197-B07B-B865392D682D}"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A98929-5FC8-4CA6-8298-0E0B27B2ADE7}"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16877375-F915-474D-BE59-0B965EA28376}">
      <dgm:prSet phldrT="[Text]" custT="1"/>
      <dgm:spPr/>
      <dgm:t>
        <a:bodyPr/>
        <a:lstStyle/>
        <a:p>
          <a:r>
            <a:rPr lang="en-US" sz="1050" b="1"/>
            <a:t>Activité 1</a:t>
          </a:r>
        </a:p>
      </dgm:t>
    </dgm:pt>
    <dgm:pt modelId="{1E8F2C84-5C5D-4006-A5F7-48E660150E26}" type="parTrans" cxnId="{05869D5B-8B7D-43F2-87F1-0A489137FBB6}">
      <dgm:prSet/>
      <dgm:spPr/>
      <dgm:t>
        <a:bodyPr/>
        <a:lstStyle/>
        <a:p>
          <a:endParaRPr lang="en-US"/>
        </a:p>
      </dgm:t>
    </dgm:pt>
    <dgm:pt modelId="{3C2BFA94-B413-473D-88E1-8C4B18DB2771}" type="sibTrans" cxnId="{05869D5B-8B7D-43F2-87F1-0A489137FBB6}">
      <dgm:prSet/>
      <dgm:spPr/>
      <dgm:t>
        <a:bodyPr/>
        <a:lstStyle/>
        <a:p>
          <a:endParaRPr lang="en-US"/>
        </a:p>
      </dgm:t>
    </dgm:pt>
    <dgm:pt modelId="{11F18481-6970-4905-8D2C-64E35F4E6595}">
      <dgm:prSet phldrT="[Text]" custT="1"/>
      <dgm:spPr/>
      <dgm:t>
        <a:bodyPr/>
        <a:lstStyle/>
        <a:p>
          <a:r>
            <a:rPr lang="en-US" sz="1200" dirty="0"/>
            <a:t>  --</a:t>
          </a:r>
        </a:p>
        <a:p>
          <a:endParaRPr lang="en-US" sz="1200" dirty="0"/>
        </a:p>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a:p>
          <a:endParaRPr lang="en-US" sz="1200" dirty="0"/>
        </a:p>
        <a:p>
          <a:endParaRPr lang="en-US" sz="1200" dirty="0"/>
        </a:p>
      </dgm:t>
    </dgm:pt>
    <dgm:pt modelId="{7572211C-B639-49F2-B3CA-F7D1432C5034}" type="parTrans" cxnId="{1923F442-647C-40A9-99B8-1052553A5646}">
      <dgm:prSet/>
      <dgm:spPr/>
      <dgm:t>
        <a:bodyPr/>
        <a:lstStyle/>
        <a:p>
          <a:endParaRPr lang="en-US"/>
        </a:p>
      </dgm:t>
    </dgm:pt>
    <dgm:pt modelId="{EF936DE8-9F3A-4937-890D-FDC76F96E83B}" type="sibTrans" cxnId="{1923F442-647C-40A9-99B8-1052553A5646}">
      <dgm:prSet/>
      <dgm:spPr/>
      <dgm:t>
        <a:bodyPr/>
        <a:lstStyle/>
        <a:p>
          <a:endParaRPr lang="en-US"/>
        </a:p>
      </dgm:t>
    </dgm:pt>
    <dgm:pt modelId="{9A4A969E-22B9-42F6-A695-5A5FCAC87A82}">
      <dgm:prSet phldrT="[Text]" custT="1"/>
      <dgm:spPr/>
      <dgm:t>
        <a:bodyPr/>
        <a:lstStyle/>
        <a:p>
          <a:r>
            <a:rPr lang="en-US" sz="1050" b="1"/>
            <a:t>Activité 2</a:t>
          </a:r>
        </a:p>
      </dgm:t>
    </dgm:pt>
    <dgm:pt modelId="{9F74B489-2E61-4303-8569-02A5167AD7AD}" type="parTrans" cxnId="{A0C21CA7-4E5E-41DD-8224-78399112CBF9}">
      <dgm:prSet/>
      <dgm:spPr/>
      <dgm:t>
        <a:bodyPr/>
        <a:lstStyle/>
        <a:p>
          <a:endParaRPr lang="en-US"/>
        </a:p>
      </dgm:t>
    </dgm:pt>
    <dgm:pt modelId="{9C699D12-FF36-4336-A86D-A2464295B471}" type="sibTrans" cxnId="{A0C21CA7-4E5E-41DD-8224-78399112CBF9}">
      <dgm:prSet/>
      <dgm:spPr/>
      <dgm:t>
        <a:bodyPr/>
        <a:lstStyle/>
        <a:p>
          <a:endParaRPr lang="en-US"/>
        </a:p>
      </dgm:t>
    </dgm:pt>
    <dgm:pt modelId="{A5EE9CC3-A4BB-49A7-9202-1F2D3C45CA03}">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dgm:t>
    </dgm:pt>
    <dgm:pt modelId="{13DA0CC9-9445-42DD-AC0D-BE556E2046E7}" type="parTrans" cxnId="{AE4B362A-7949-4FDB-B5E9-8A769E6525BD}">
      <dgm:prSet/>
      <dgm:spPr/>
      <dgm:t>
        <a:bodyPr/>
        <a:lstStyle/>
        <a:p>
          <a:endParaRPr lang="en-US"/>
        </a:p>
      </dgm:t>
    </dgm:pt>
    <dgm:pt modelId="{D8E70799-8DC2-4049-994E-71BFB47F9F92}" type="sibTrans" cxnId="{AE4B362A-7949-4FDB-B5E9-8A769E6525BD}">
      <dgm:prSet/>
      <dgm:spPr/>
      <dgm:t>
        <a:bodyPr/>
        <a:lstStyle/>
        <a:p>
          <a:endParaRPr lang="en-US"/>
        </a:p>
      </dgm:t>
    </dgm:pt>
    <dgm:pt modelId="{DEC2E046-B065-427F-9C44-EF2882CA8E5D}">
      <dgm:prSet phldrT="[Text]" custT="1"/>
      <dgm:spPr/>
      <dgm:t>
        <a:bodyPr/>
        <a:lstStyle/>
        <a:p>
          <a:r>
            <a:rPr lang="en-US" sz="1050" b="1"/>
            <a:t>Activité 3</a:t>
          </a:r>
        </a:p>
      </dgm:t>
    </dgm:pt>
    <dgm:pt modelId="{165339AC-8D75-4547-A8E4-EC287E4F9DF5}" type="parTrans" cxnId="{4BC55F09-CB73-4054-BE5A-D5C2A373C3D2}">
      <dgm:prSet/>
      <dgm:spPr/>
      <dgm:t>
        <a:bodyPr/>
        <a:lstStyle/>
        <a:p>
          <a:endParaRPr lang="en-US"/>
        </a:p>
      </dgm:t>
    </dgm:pt>
    <dgm:pt modelId="{A6FB77F8-3CF6-4D61-AA4D-E4580A9BF8B7}" type="sibTrans" cxnId="{4BC55F09-CB73-4054-BE5A-D5C2A373C3D2}">
      <dgm:prSet/>
      <dgm:spPr/>
      <dgm:t>
        <a:bodyPr/>
        <a:lstStyle/>
        <a:p>
          <a:endParaRPr lang="en-US"/>
        </a:p>
      </dgm:t>
    </dgm:pt>
    <dgm:pt modelId="{A6CAF91E-7B4C-481E-BB6E-6410F506E2E1}">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1200" dirty="0"/>
            <a:t>- </a:t>
          </a:r>
          <a:r>
            <a:rPr lang="en-US" sz="900" dirty="0"/>
            <a:t>Devis</a:t>
          </a:r>
        </a:p>
      </dgm:t>
    </dgm:pt>
    <dgm:pt modelId="{9BCBD3DB-1E4F-4743-983F-340F1C20483C}" type="parTrans" cxnId="{28019C39-6D57-4204-B08F-C54AEF1B3DBD}">
      <dgm:prSet/>
      <dgm:spPr/>
      <dgm:t>
        <a:bodyPr/>
        <a:lstStyle/>
        <a:p>
          <a:endParaRPr lang="en-US"/>
        </a:p>
      </dgm:t>
    </dgm:pt>
    <dgm:pt modelId="{9B853604-EFA4-45CB-84A1-65968DE50CA8}" type="sibTrans" cxnId="{28019C39-6D57-4204-B08F-C54AEF1B3DBD}">
      <dgm:prSet/>
      <dgm:spPr/>
      <dgm:t>
        <a:bodyPr/>
        <a:lstStyle/>
        <a:p>
          <a:endParaRPr lang="en-US"/>
        </a:p>
      </dgm:t>
    </dgm:pt>
    <dgm:pt modelId="{4FFAAE82-0485-4E27-B2F7-853A02674B8C}" type="pres">
      <dgm:prSet presAssocID="{71A98929-5FC8-4CA6-8298-0E0B27B2ADE7}" presName="theList" presStyleCnt="0">
        <dgm:presLayoutVars>
          <dgm:dir/>
          <dgm:animLvl val="lvl"/>
          <dgm:resizeHandles val="exact"/>
        </dgm:presLayoutVars>
      </dgm:prSet>
      <dgm:spPr/>
    </dgm:pt>
    <dgm:pt modelId="{C1F706E2-069D-4EBA-B198-9E3F6B0D44EF}" type="pres">
      <dgm:prSet presAssocID="{16877375-F915-474D-BE59-0B965EA28376}" presName="compNode" presStyleCnt="0"/>
      <dgm:spPr/>
    </dgm:pt>
    <dgm:pt modelId="{C9A7FCC8-D4EF-43CD-88BA-11F0F48E177E}" type="pres">
      <dgm:prSet presAssocID="{16877375-F915-474D-BE59-0B965EA28376}" presName="aNode" presStyleLbl="bgShp" presStyleIdx="0" presStyleCnt="3" custScaleY="100000"/>
      <dgm:spPr/>
    </dgm:pt>
    <dgm:pt modelId="{1EDF621C-9845-4F15-B320-7E6504115725}" type="pres">
      <dgm:prSet presAssocID="{16877375-F915-474D-BE59-0B965EA28376}" presName="textNode" presStyleLbl="bgShp" presStyleIdx="0" presStyleCnt="3"/>
      <dgm:spPr/>
    </dgm:pt>
    <dgm:pt modelId="{E05614DD-DF75-4880-A614-4E87BCC56C71}" type="pres">
      <dgm:prSet presAssocID="{16877375-F915-474D-BE59-0B965EA28376}" presName="compChildNode" presStyleCnt="0"/>
      <dgm:spPr/>
    </dgm:pt>
    <dgm:pt modelId="{49A4F6D4-55BC-4EAD-9F40-8978C119F2EA}" type="pres">
      <dgm:prSet presAssocID="{16877375-F915-474D-BE59-0B965EA28376}" presName="theInnerList" presStyleCnt="0"/>
      <dgm:spPr/>
    </dgm:pt>
    <dgm:pt modelId="{F50F2C44-474C-4316-8D10-CB8E08EA9AD6}" type="pres">
      <dgm:prSet presAssocID="{11F18481-6970-4905-8D2C-64E35F4E6595}" presName="childNode" presStyleLbl="node1" presStyleIdx="0" presStyleCnt="3" custScaleX="117803" custScaleY="116306">
        <dgm:presLayoutVars>
          <dgm:bulletEnabled val="1"/>
        </dgm:presLayoutVars>
      </dgm:prSet>
      <dgm:spPr/>
    </dgm:pt>
    <dgm:pt modelId="{6861A3D3-8714-492F-B564-7568AFF6A6F7}" type="pres">
      <dgm:prSet presAssocID="{16877375-F915-474D-BE59-0B965EA28376}" presName="aSpace" presStyleCnt="0"/>
      <dgm:spPr/>
    </dgm:pt>
    <dgm:pt modelId="{58C15169-FEA6-49AD-980C-A331F6164B3F}" type="pres">
      <dgm:prSet presAssocID="{9A4A969E-22B9-42F6-A695-5A5FCAC87A82}" presName="compNode" presStyleCnt="0"/>
      <dgm:spPr/>
    </dgm:pt>
    <dgm:pt modelId="{71E00A34-F9FF-4BC9-86D0-986732ACC6E8}" type="pres">
      <dgm:prSet presAssocID="{9A4A969E-22B9-42F6-A695-5A5FCAC87A82}" presName="aNode" presStyleLbl="bgShp" presStyleIdx="1" presStyleCnt="3"/>
      <dgm:spPr/>
    </dgm:pt>
    <dgm:pt modelId="{D89CC9BD-4BCA-4828-9FB3-A22D8B8A40D9}" type="pres">
      <dgm:prSet presAssocID="{9A4A969E-22B9-42F6-A695-5A5FCAC87A82}" presName="textNode" presStyleLbl="bgShp" presStyleIdx="1" presStyleCnt="3"/>
      <dgm:spPr/>
    </dgm:pt>
    <dgm:pt modelId="{2ED87584-EE99-46F0-ABAF-140EA7DBFE7E}" type="pres">
      <dgm:prSet presAssocID="{9A4A969E-22B9-42F6-A695-5A5FCAC87A82}" presName="compChildNode" presStyleCnt="0"/>
      <dgm:spPr/>
    </dgm:pt>
    <dgm:pt modelId="{F6F1B930-1479-4D18-8C03-2600264F2238}" type="pres">
      <dgm:prSet presAssocID="{9A4A969E-22B9-42F6-A695-5A5FCAC87A82}" presName="theInnerList" presStyleCnt="0"/>
      <dgm:spPr/>
    </dgm:pt>
    <dgm:pt modelId="{0A389145-04E0-410C-9CA2-7F70627C93F8}" type="pres">
      <dgm:prSet presAssocID="{A5EE9CC3-A4BB-49A7-9202-1F2D3C45CA03}" presName="childNode" presStyleLbl="node1" presStyleIdx="1" presStyleCnt="3">
        <dgm:presLayoutVars>
          <dgm:bulletEnabled val="1"/>
        </dgm:presLayoutVars>
      </dgm:prSet>
      <dgm:spPr/>
    </dgm:pt>
    <dgm:pt modelId="{14A612AE-3203-4417-98EB-38CE204BAE3E}" type="pres">
      <dgm:prSet presAssocID="{9A4A969E-22B9-42F6-A695-5A5FCAC87A82}" presName="aSpace" presStyleCnt="0"/>
      <dgm:spPr/>
    </dgm:pt>
    <dgm:pt modelId="{D30AD097-64A3-4FDD-B76F-B287AE4F4086}" type="pres">
      <dgm:prSet presAssocID="{DEC2E046-B065-427F-9C44-EF2882CA8E5D}" presName="compNode" presStyleCnt="0"/>
      <dgm:spPr/>
    </dgm:pt>
    <dgm:pt modelId="{6D842D88-BA05-41A4-B0EF-CCB8168DABB3}" type="pres">
      <dgm:prSet presAssocID="{DEC2E046-B065-427F-9C44-EF2882CA8E5D}" presName="aNode" presStyleLbl="bgShp" presStyleIdx="2" presStyleCnt="3" custLinFactNeighborX="-1837"/>
      <dgm:spPr/>
    </dgm:pt>
    <dgm:pt modelId="{D7810029-E2CA-4E5D-B2B3-9B766B5B05D0}" type="pres">
      <dgm:prSet presAssocID="{DEC2E046-B065-427F-9C44-EF2882CA8E5D}" presName="textNode" presStyleLbl="bgShp" presStyleIdx="2" presStyleCnt="3"/>
      <dgm:spPr/>
    </dgm:pt>
    <dgm:pt modelId="{FD5E2F2C-C670-4FAC-8368-87604A0C1A43}" type="pres">
      <dgm:prSet presAssocID="{DEC2E046-B065-427F-9C44-EF2882CA8E5D}" presName="compChildNode" presStyleCnt="0"/>
      <dgm:spPr/>
    </dgm:pt>
    <dgm:pt modelId="{4F3AADD8-F996-4E44-A9BF-782D798E6ECE}" type="pres">
      <dgm:prSet presAssocID="{DEC2E046-B065-427F-9C44-EF2882CA8E5D}" presName="theInnerList" presStyleCnt="0"/>
      <dgm:spPr/>
    </dgm:pt>
    <dgm:pt modelId="{E32164FF-48A1-4197-B07B-B865392D682D}" type="pres">
      <dgm:prSet presAssocID="{A6CAF91E-7B4C-481E-BB6E-6410F506E2E1}" presName="childNode" presStyleLbl="node1" presStyleIdx="2" presStyleCnt="3">
        <dgm:presLayoutVars>
          <dgm:bulletEnabled val="1"/>
        </dgm:presLayoutVars>
      </dgm:prSet>
      <dgm:spPr/>
    </dgm:pt>
  </dgm:ptLst>
  <dgm:cxnLst>
    <dgm:cxn modelId="{4BC55F09-CB73-4054-BE5A-D5C2A373C3D2}" srcId="{71A98929-5FC8-4CA6-8298-0E0B27B2ADE7}" destId="{DEC2E046-B065-427F-9C44-EF2882CA8E5D}" srcOrd="2" destOrd="0" parTransId="{165339AC-8D75-4547-A8E4-EC287E4F9DF5}" sibTransId="{A6FB77F8-3CF6-4D61-AA4D-E4580A9BF8B7}"/>
    <dgm:cxn modelId="{BE741E0E-06D5-4086-9A90-8631EFACACC8}" type="presOf" srcId="{DEC2E046-B065-427F-9C44-EF2882CA8E5D}" destId="{6D842D88-BA05-41A4-B0EF-CCB8168DABB3}" srcOrd="0" destOrd="0" presId="urn:microsoft.com/office/officeart/2005/8/layout/lProcess2"/>
    <dgm:cxn modelId="{CC67401C-2286-4B89-A354-F9E91CE90BFA}" type="presOf" srcId="{71A98929-5FC8-4CA6-8298-0E0B27B2ADE7}" destId="{4FFAAE82-0485-4E27-B2F7-853A02674B8C}" srcOrd="0" destOrd="0" presId="urn:microsoft.com/office/officeart/2005/8/layout/lProcess2"/>
    <dgm:cxn modelId="{AE4B362A-7949-4FDB-B5E9-8A769E6525BD}" srcId="{9A4A969E-22B9-42F6-A695-5A5FCAC87A82}" destId="{A5EE9CC3-A4BB-49A7-9202-1F2D3C45CA03}" srcOrd="0" destOrd="0" parTransId="{13DA0CC9-9445-42DD-AC0D-BE556E2046E7}" sibTransId="{D8E70799-8DC2-4049-994E-71BFB47F9F92}"/>
    <dgm:cxn modelId="{28019C39-6D57-4204-B08F-C54AEF1B3DBD}" srcId="{DEC2E046-B065-427F-9C44-EF2882CA8E5D}" destId="{A6CAF91E-7B4C-481E-BB6E-6410F506E2E1}" srcOrd="0" destOrd="0" parTransId="{9BCBD3DB-1E4F-4743-983F-340F1C20483C}" sibTransId="{9B853604-EFA4-45CB-84A1-65968DE50CA8}"/>
    <dgm:cxn modelId="{05869D5B-8B7D-43F2-87F1-0A489137FBB6}" srcId="{71A98929-5FC8-4CA6-8298-0E0B27B2ADE7}" destId="{16877375-F915-474D-BE59-0B965EA28376}" srcOrd="0" destOrd="0" parTransId="{1E8F2C84-5C5D-4006-A5F7-48E660150E26}" sibTransId="{3C2BFA94-B413-473D-88E1-8C4B18DB2771}"/>
    <dgm:cxn modelId="{1923F442-647C-40A9-99B8-1052553A5646}" srcId="{16877375-F915-474D-BE59-0B965EA28376}" destId="{11F18481-6970-4905-8D2C-64E35F4E6595}" srcOrd="0" destOrd="0" parTransId="{7572211C-B639-49F2-B3CA-F7D1432C5034}" sibTransId="{EF936DE8-9F3A-4937-890D-FDC76F96E83B}"/>
    <dgm:cxn modelId="{08F1D469-E654-46F2-B14A-E095D00FCD86}" type="presOf" srcId="{11F18481-6970-4905-8D2C-64E35F4E6595}" destId="{F50F2C44-474C-4316-8D10-CB8E08EA9AD6}" srcOrd="0" destOrd="0" presId="urn:microsoft.com/office/officeart/2005/8/layout/lProcess2"/>
    <dgm:cxn modelId="{6ADF828E-BEFB-4E67-9652-8C3F42D7914D}" type="presOf" srcId="{9A4A969E-22B9-42F6-A695-5A5FCAC87A82}" destId="{D89CC9BD-4BCA-4828-9FB3-A22D8B8A40D9}" srcOrd="1" destOrd="0" presId="urn:microsoft.com/office/officeart/2005/8/layout/lProcess2"/>
    <dgm:cxn modelId="{4531C993-5E43-4623-BBF5-CA5FA6C1393B}" type="presOf" srcId="{DEC2E046-B065-427F-9C44-EF2882CA8E5D}" destId="{D7810029-E2CA-4E5D-B2B3-9B766B5B05D0}" srcOrd="1" destOrd="0" presId="urn:microsoft.com/office/officeart/2005/8/layout/lProcess2"/>
    <dgm:cxn modelId="{C729A8A5-EB6D-4153-84C2-82484C7E7A47}" type="presOf" srcId="{A6CAF91E-7B4C-481E-BB6E-6410F506E2E1}" destId="{E32164FF-48A1-4197-B07B-B865392D682D}" srcOrd="0" destOrd="0" presId="urn:microsoft.com/office/officeart/2005/8/layout/lProcess2"/>
    <dgm:cxn modelId="{A0C21CA7-4E5E-41DD-8224-78399112CBF9}" srcId="{71A98929-5FC8-4CA6-8298-0E0B27B2ADE7}" destId="{9A4A969E-22B9-42F6-A695-5A5FCAC87A82}" srcOrd="1" destOrd="0" parTransId="{9F74B489-2E61-4303-8569-02A5167AD7AD}" sibTransId="{9C699D12-FF36-4336-A86D-A2464295B471}"/>
    <dgm:cxn modelId="{1DD2B3BF-8982-403F-A865-582441BDA7DA}" type="presOf" srcId="{9A4A969E-22B9-42F6-A695-5A5FCAC87A82}" destId="{71E00A34-F9FF-4BC9-86D0-986732ACC6E8}" srcOrd="0" destOrd="0" presId="urn:microsoft.com/office/officeart/2005/8/layout/lProcess2"/>
    <dgm:cxn modelId="{2DB5ACE9-0CE3-4CAB-A84A-776D685AFC54}" type="presOf" srcId="{16877375-F915-474D-BE59-0B965EA28376}" destId="{C9A7FCC8-D4EF-43CD-88BA-11F0F48E177E}" srcOrd="0" destOrd="0" presId="urn:microsoft.com/office/officeart/2005/8/layout/lProcess2"/>
    <dgm:cxn modelId="{AD1565EC-4D3B-454F-B1B5-1CBF7596484C}" type="presOf" srcId="{A5EE9CC3-A4BB-49A7-9202-1F2D3C45CA03}" destId="{0A389145-04E0-410C-9CA2-7F70627C93F8}" srcOrd="0" destOrd="0" presId="urn:microsoft.com/office/officeart/2005/8/layout/lProcess2"/>
    <dgm:cxn modelId="{F1E119FF-57F2-4229-B43C-5F018EC48B74}" type="presOf" srcId="{16877375-F915-474D-BE59-0B965EA28376}" destId="{1EDF621C-9845-4F15-B320-7E6504115725}" srcOrd="1" destOrd="0" presId="urn:microsoft.com/office/officeart/2005/8/layout/lProcess2"/>
    <dgm:cxn modelId="{69651EB4-5A2B-4217-B7F6-8E14208FFF78}" type="presParOf" srcId="{4FFAAE82-0485-4E27-B2F7-853A02674B8C}" destId="{C1F706E2-069D-4EBA-B198-9E3F6B0D44EF}" srcOrd="0" destOrd="0" presId="urn:microsoft.com/office/officeart/2005/8/layout/lProcess2"/>
    <dgm:cxn modelId="{B4737EA3-CA05-43B8-A60E-D13354C31843}" type="presParOf" srcId="{C1F706E2-069D-4EBA-B198-9E3F6B0D44EF}" destId="{C9A7FCC8-D4EF-43CD-88BA-11F0F48E177E}" srcOrd="0" destOrd="0" presId="urn:microsoft.com/office/officeart/2005/8/layout/lProcess2"/>
    <dgm:cxn modelId="{72E5B9DE-9C6F-4807-B9FF-E4AAA7000B48}" type="presParOf" srcId="{C1F706E2-069D-4EBA-B198-9E3F6B0D44EF}" destId="{1EDF621C-9845-4F15-B320-7E6504115725}" srcOrd="1" destOrd="0" presId="urn:microsoft.com/office/officeart/2005/8/layout/lProcess2"/>
    <dgm:cxn modelId="{091A811E-B220-405D-8A01-A23F1E2F9D96}" type="presParOf" srcId="{C1F706E2-069D-4EBA-B198-9E3F6B0D44EF}" destId="{E05614DD-DF75-4880-A614-4E87BCC56C71}" srcOrd="2" destOrd="0" presId="urn:microsoft.com/office/officeart/2005/8/layout/lProcess2"/>
    <dgm:cxn modelId="{1B7C43DB-BA4F-41DD-A745-1568AC617AD0}" type="presParOf" srcId="{E05614DD-DF75-4880-A614-4E87BCC56C71}" destId="{49A4F6D4-55BC-4EAD-9F40-8978C119F2EA}" srcOrd="0" destOrd="0" presId="urn:microsoft.com/office/officeart/2005/8/layout/lProcess2"/>
    <dgm:cxn modelId="{F9637B42-71A4-44B7-95F7-8B966F497CE2}" type="presParOf" srcId="{49A4F6D4-55BC-4EAD-9F40-8978C119F2EA}" destId="{F50F2C44-474C-4316-8D10-CB8E08EA9AD6}" srcOrd="0" destOrd="0" presId="urn:microsoft.com/office/officeart/2005/8/layout/lProcess2"/>
    <dgm:cxn modelId="{AAEE0A08-2A54-4528-B636-6B3E0DC612B4}" type="presParOf" srcId="{4FFAAE82-0485-4E27-B2F7-853A02674B8C}" destId="{6861A3D3-8714-492F-B564-7568AFF6A6F7}" srcOrd="1" destOrd="0" presId="urn:microsoft.com/office/officeart/2005/8/layout/lProcess2"/>
    <dgm:cxn modelId="{AB32DEEA-A625-4772-8BCB-DBB83CD7E1AF}" type="presParOf" srcId="{4FFAAE82-0485-4E27-B2F7-853A02674B8C}" destId="{58C15169-FEA6-49AD-980C-A331F6164B3F}" srcOrd="2" destOrd="0" presId="urn:microsoft.com/office/officeart/2005/8/layout/lProcess2"/>
    <dgm:cxn modelId="{CA778D9A-95C4-42AF-B64F-E606C37D1771}" type="presParOf" srcId="{58C15169-FEA6-49AD-980C-A331F6164B3F}" destId="{71E00A34-F9FF-4BC9-86D0-986732ACC6E8}" srcOrd="0" destOrd="0" presId="urn:microsoft.com/office/officeart/2005/8/layout/lProcess2"/>
    <dgm:cxn modelId="{E95C2FE2-D6CC-4E64-B709-A84FC0A24FAC}" type="presParOf" srcId="{58C15169-FEA6-49AD-980C-A331F6164B3F}" destId="{D89CC9BD-4BCA-4828-9FB3-A22D8B8A40D9}" srcOrd="1" destOrd="0" presId="urn:microsoft.com/office/officeart/2005/8/layout/lProcess2"/>
    <dgm:cxn modelId="{14E73AC8-4600-4D9B-9466-C6F8B854C461}" type="presParOf" srcId="{58C15169-FEA6-49AD-980C-A331F6164B3F}" destId="{2ED87584-EE99-46F0-ABAF-140EA7DBFE7E}" srcOrd="2" destOrd="0" presId="urn:microsoft.com/office/officeart/2005/8/layout/lProcess2"/>
    <dgm:cxn modelId="{EE19ED1B-0DF8-43C3-B155-612FCA15FD8E}" type="presParOf" srcId="{2ED87584-EE99-46F0-ABAF-140EA7DBFE7E}" destId="{F6F1B930-1479-4D18-8C03-2600264F2238}" srcOrd="0" destOrd="0" presId="urn:microsoft.com/office/officeart/2005/8/layout/lProcess2"/>
    <dgm:cxn modelId="{DCED8196-0CC1-4B7C-B34C-02F74E52957A}" type="presParOf" srcId="{F6F1B930-1479-4D18-8C03-2600264F2238}" destId="{0A389145-04E0-410C-9CA2-7F70627C93F8}" srcOrd="0" destOrd="0" presId="urn:microsoft.com/office/officeart/2005/8/layout/lProcess2"/>
    <dgm:cxn modelId="{D6ADAB97-811B-402C-A134-9B2FC48AE79C}" type="presParOf" srcId="{4FFAAE82-0485-4E27-B2F7-853A02674B8C}" destId="{14A612AE-3203-4417-98EB-38CE204BAE3E}" srcOrd="3" destOrd="0" presId="urn:microsoft.com/office/officeart/2005/8/layout/lProcess2"/>
    <dgm:cxn modelId="{7F6EC7BC-C609-470F-9A55-B62165C4B48B}" type="presParOf" srcId="{4FFAAE82-0485-4E27-B2F7-853A02674B8C}" destId="{D30AD097-64A3-4FDD-B76F-B287AE4F4086}" srcOrd="4" destOrd="0" presId="urn:microsoft.com/office/officeart/2005/8/layout/lProcess2"/>
    <dgm:cxn modelId="{6AC8FF52-ACD7-49DF-84F2-00368509759D}" type="presParOf" srcId="{D30AD097-64A3-4FDD-B76F-B287AE4F4086}" destId="{6D842D88-BA05-41A4-B0EF-CCB8168DABB3}" srcOrd="0" destOrd="0" presId="urn:microsoft.com/office/officeart/2005/8/layout/lProcess2"/>
    <dgm:cxn modelId="{03C7847F-5F03-4C14-9FA7-B72D3CCFF9AB}" type="presParOf" srcId="{D30AD097-64A3-4FDD-B76F-B287AE4F4086}" destId="{D7810029-E2CA-4E5D-B2B3-9B766B5B05D0}" srcOrd="1" destOrd="0" presId="urn:microsoft.com/office/officeart/2005/8/layout/lProcess2"/>
    <dgm:cxn modelId="{DDD24E52-278C-4310-B4F1-7A6192357C48}" type="presParOf" srcId="{D30AD097-64A3-4FDD-B76F-B287AE4F4086}" destId="{FD5E2F2C-C670-4FAC-8368-87604A0C1A43}" srcOrd="2" destOrd="0" presId="urn:microsoft.com/office/officeart/2005/8/layout/lProcess2"/>
    <dgm:cxn modelId="{420B5BA5-B184-418D-A818-E63CE371A08D}" type="presParOf" srcId="{FD5E2F2C-C670-4FAC-8368-87604A0C1A43}" destId="{4F3AADD8-F996-4E44-A9BF-782D798E6ECE}" srcOrd="0" destOrd="0" presId="urn:microsoft.com/office/officeart/2005/8/layout/lProcess2"/>
    <dgm:cxn modelId="{3358E592-7DA2-4206-9C3F-9F2CF68A805B}" type="presParOf" srcId="{4F3AADD8-F996-4E44-A9BF-782D798E6ECE}" destId="{E32164FF-48A1-4197-B07B-B865392D682D}" srcOrd="0" destOrd="0" presId="urn:microsoft.com/office/officeart/2005/8/layout/l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A98929-5FC8-4CA6-8298-0E0B27B2ADE7}"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16877375-F915-474D-BE59-0B965EA28376}">
      <dgm:prSet phldrT="[Text]" custT="1"/>
      <dgm:spPr/>
      <dgm:t>
        <a:bodyPr/>
        <a:lstStyle/>
        <a:p>
          <a:r>
            <a:rPr lang="en-US" sz="1050" b="1"/>
            <a:t>Activité 1</a:t>
          </a:r>
        </a:p>
      </dgm:t>
    </dgm:pt>
    <dgm:pt modelId="{1E8F2C84-5C5D-4006-A5F7-48E660150E26}" type="parTrans" cxnId="{05869D5B-8B7D-43F2-87F1-0A489137FBB6}">
      <dgm:prSet/>
      <dgm:spPr/>
      <dgm:t>
        <a:bodyPr/>
        <a:lstStyle/>
        <a:p>
          <a:endParaRPr lang="en-US"/>
        </a:p>
      </dgm:t>
    </dgm:pt>
    <dgm:pt modelId="{3C2BFA94-B413-473D-88E1-8C4B18DB2771}" type="sibTrans" cxnId="{05869D5B-8B7D-43F2-87F1-0A489137FBB6}">
      <dgm:prSet/>
      <dgm:spPr/>
      <dgm:t>
        <a:bodyPr/>
        <a:lstStyle/>
        <a:p>
          <a:endParaRPr lang="en-US"/>
        </a:p>
      </dgm:t>
    </dgm:pt>
    <dgm:pt modelId="{11F18481-6970-4905-8D2C-64E35F4E6595}">
      <dgm:prSet phldrT="[Text]" custT="1"/>
      <dgm:spPr/>
      <dgm:t>
        <a:bodyPr/>
        <a:lstStyle/>
        <a:p>
          <a:r>
            <a:rPr lang="en-US" sz="1200" dirty="0"/>
            <a:t>  --</a:t>
          </a:r>
        </a:p>
        <a:p>
          <a:endParaRPr lang="en-US" sz="1200" dirty="0"/>
        </a:p>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a:p>
          <a:endParaRPr lang="en-US" sz="1200" dirty="0"/>
        </a:p>
        <a:p>
          <a:endParaRPr lang="en-US" sz="1200" dirty="0"/>
        </a:p>
      </dgm:t>
    </dgm:pt>
    <dgm:pt modelId="{7572211C-B639-49F2-B3CA-F7D1432C5034}" type="parTrans" cxnId="{1923F442-647C-40A9-99B8-1052553A5646}">
      <dgm:prSet/>
      <dgm:spPr/>
      <dgm:t>
        <a:bodyPr/>
        <a:lstStyle/>
        <a:p>
          <a:endParaRPr lang="en-US"/>
        </a:p>
      </dgm:t>
    </dgm:pt>
    <dgm:pt modelId="{EF936DE8-9F3A-4937-890D-FDC76F96E83B}" type="sibTrans" cxnId="{1923F442-647C-40A9-99B8-1052553A5646}">
      <dgm:prSet/>
      <dgm:spPr/>
      <dgm:t>
        <a:bodyPr/>
        <a:lstStyle/>
        <a:p>
          <a:endParaRPr lang="en-US"/>
        </a:p>
      </dgm:t>
    </dgm:pt>
    <dgm:pt modelId="{9A4A969E-22B9-42F6-A695-5A5FCAC87A82}">
      <dgm:prSet phldrT="[Text]" custT="1"/>
      <dgm:spPr/>
      <dgm:t>
        <a:bodyPr/>
        <a:lstStyle/>
        <a:p>
          <a:r>
            <a:rPr lang="en-US" sz="1050" b="1"/>
            <a:t>Activité 2</a:t>
          </a:r>
        </a:p>
      </dgm:t>
    </dgm:pt>
    <dgm:pt modelId="{9F74B489-2E61-4303-8569-02A5167AD7AD}" type="parTrans" cxnId="{A0C21CA7-4E5E-41DD-8224-78399112CBF9}">
      <dgm:prSet/>
      <dgm:spPr/>
      <dgm:t>
        <a:bodyPr/>
        <a:lstStyle/>
        <a:p>
          <a:endParaRPr lang="en-US"/>
        </a:p>
      </dgm:t>
    </dgm:pt>
    <dgm:pt modelId="{9C699D12-FF36-4336-A86D-A2464295B471}" type="sibTrans" cxnId="{A0C21CA7-4E5E-41DD-8224-78399112CBF9}">
      <dgm:prSet/>
      <dgm:spPr/>
      <dgm:t>
        <a:bodyPr/>
        <a:lstStyle/>
        <a:p>
          <a:endParaRPr lang="en-US"/>
        </a:p>
      </dgm:t>
    </dgm:pt>
    <dgm:pt modelId="{A5EE9CC3-A4BB-49A7-9202-1F2D3C45CA03}">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900" dirty="0"/>
            <a:t>- Devis</a:t>
          </a:r>
        </a:p>
      </dgm:t>
    </dgm:pt>
    <dgm:pt modelId="{13DA0CC9-9445-42DD-AC0D-BE556E2046E7}" type="parTrans" cxnId="{AE4B362A-7949-4FDB-B5E9-8A769E6525BD}">
      <dgm:prSet/>
      <dgm:spPr/>
      <dgm:t>
        <a:bodyPr/>
        <a:lstStyle/>
        <a:p>
          <a:endParaRPr lang="en-US"/>
        </a:p>
      </dgm:t>
    </dgm:pt>
    <dgm:pt modelId="{D8E70799-8DC2-4049-994E-71BFB47F9F92}" type="sibTrans" cxnId="{AE4B362A-7949-4FDB-B5E9-8A769E6525BD}">
      <dgm:prSet/>
      <dgm:spPr/>
      <dgm:t>
        <a:bodyPr/>
        <a:lstStyle/>
        <a:p>
          <a:endParaRPr lang="en-US"/>
        </a:p>
      </dgm:t>
    </dgm:pt>
    <dgm:pt modelId="{DEC2E046-B065-427F-9C44-EF2882CA8E5D}">
      <dgm:prSet phldrT="[Text]" custT="1"/>
      <dgm:spPr/>
      <dgm:t>
        <a:bodyPr/>
        <a:lstStyle/>
        <a:p>
          <a:r>
            <a:rPr lang="en-US" sz="1050" b="1"/>
            <a:t>Activité 3</a:t>
          </a:r>
        </a:p>
      </dgm:t>
    </dgm:pt>
    <dgm:pt modelId="{165339AC-8D75-4547-A8E4-EC287E4F9DF5}" type="parTrans" cxnId="{4BC55F09-CB73-4054-BE5A-D5C2A373C3D2}">
      <dgm:prSet/>
      <dgm:spPr/>
      <dgm:t>
        <a:bodyPr/>
        <a:lstStyle/>
        <a:p>
          <a:endParaRPr lang="en-US"/>
        </a:p>
      </dgm:t>
    </dgm:pt>
    <dgm:pt modelId="{A6FB77F8-3CF6-4D61-AA4D-E4580A9BF8B7}" type="sibTrans" cxnId="{4BC55F09-CB73-4054-BE5A-D5C2A373C3D2}">
      <dgm:prSet/>
      <dgm:spPr/>
      <dgm:t>
        <a:bodyPr/>
        <a:lstStyle/>
        <a:p>
          <a:endParaRPr lang="en-US"/>
        </a:p>
      </dgm:t>
    </dgm:pt>
    <dgm:pt modelId="{A6CAF91E-7B4C-481E-BB6E-6410F506E2E1}">
      <dgm:prSet phldrT="[Text]" custT="1"/>
      <dgm:spPr/>
      <dgm:t>
        <a:bodyPr/>
        <a:lstStyle/>
        <a:p>
          <a:r>
            <a:rPr lang="en-US" sz="900" dirty="0"/>
            <a:t>Reçus/factures/justificatifs de paiement</a:t>
          </a:r>
        </a:p>
        <a:p>
          <a:r>
            <a:rPr lang="en-US" sz="900" dirty="0"/>
            <a:t>- Liste des participants</a:t>
          </a:r>
        </a:p>
        <a:p>
          <a:r>
            <a:rPr lang="en-US" sz="900" dirty="0"/>
            <a:t>- Liste </a:t>
          </a:r>
          <a:r>
            <a:rPr lang="en-US" sz="900" dirty="0" err="1"/>
            <a:t>des remboursements</a:t>
          </a:r>
        </a:p>
        <a:p>
          <a:r>
            <a:rPr lang="en-US" sz="900" dirty="0"/>
            <a:t>- Contrat signé par les animateurs et pièce d'identité</a:t>
          </a:r>
        </a:p>
        <a:p>
          <a:r>
            <a:rPr lang="en-US" sz="1200" dirty="0"/>
            <a:t>- </a:t>
          </a:r>
          <a:r>
            <a:rPr lang="en-US" sz="900" dirty="0"/>
            <a:t>Devis</a:t>
          </a:r>
        </a:p>
      </dgm:t>
    </dgm:pt>
    <dgm:pt modelId="{9BCBD3DB-1E4F-4743-983F-340F1C20483C}" type="parTrans" cxnId="{28019C39-6D57-4204-B08F-C54AEF1B3DBD}">
      <dgm:prSet/>
      <dgm:spPr/>
      <dgm:t>
        <a:bodyPr/>
        <a:lstStyle/>
        <a:p>
          <a:endParaRPr lang="en-US"/>
        </a:p>
      </dgm:t>
    </dgm:pt>
    <dgm:pt modelId="{9B853604-EFA4-45CB-84A1-65968DE50CA8}" type="sibTrans" cxnId="{28019C39-6D57-4204-B08F-C54AEF1B3DBD}">
      <dgm:prSet/>
      <dgm:spPr/>
      <dgm:t>
        <a:bodyPr/>
        <a:lstStyle/>
        <a:p>
          <a:endParaRPr lang="en-US"/>
        </a:p>
      </dgm:t>
    </dgm:pt>
    <dgm:pt modelId="{4FFAAE82-0485-4E27-B2F7-853A02674B8C}" type="pres">
      <dgm:prSet presAssocID="{71A98929-5FC8-4CA6-8298-0E0B27B2ADE7}" presName="theList" presStyleCnt="0">
        <dgm:presLayoutVars>
          <dgm:dir/>
          <dgm:animLvl val="lvl"/>
          <dgm:resizeHandles val="exact"/>
        </dgm:presLayoutVars>
      </dgm:prSet>
      <dgm:spPr/>
    </dgm:pt>
    <dgm:pt modelId="{C1F706E2-069D-4EBA-B198-9E3F6B0D44EF}" type="pres">
      <dgm:prSet presAssocID="{16877375-F915-474D-BE59-0B965EA28376}" presName="compNode" presStyleCnt="0"/>
      <dgm:spPr/>
    </dgm:pt>
    <dgm:pt modelId="{C9A7FCC8-D4EF-43CD-88BA-11F0F48E177E}" type="pres">
      <dgm:prSet presAssocID="{16877375-F915-474D-BE59-0B965EA28376}" presName="aNode" presStyleLbl="bgShp" presStyleIdx="0" presStyleCnt="3" custScaleY="100000"/>
      <dgm:spPr/>
    </dgm:pt>
    <dgm:pt modelId="{1EDF621C-9845-4F15-B320-7E6504115725}" type="pres">
      <dgm:prSet presAssocID="{16877375-F915-474D-BE59-0B965EA28376}" presName="textNode" presStyleLbl="bgShp" presStyleIdx="0" presStyleCnt="3"/>
      <dgm:spPr/>
    </dgm:pt>
    <dgm:pt modelId="{E05614DD-DF75-4880-A614-4E87BCC56C71}" type="pres">
      <dgm:prSet presAssocID="{16877375-F915-474D-BE59-0B965EA28376}" presName="compChildNode" presStyleCnt="0"/>
      <dgm:spPr/>
    </dgm:pt>
    <dgm:pt modelId="{49A4F6D4-55BC-4EAD-9F40-8978C119F2EA}" type="pres">
      <dgm:prSet presAssocID="{16877375-F915-474D-BE59-0B965EA28376}" presName="theInnerList" presStyleCnt="0"/>
      <dgm:spPr/>
    </dgm:pt>
    <dgm:pt modelId="{F50F2C44-474C-4316-8D10-CB8E08EA9AD6}" type="pres">
      <dgm:prSet presAssocID="{11F18481-6970-4905-8D2C-64E35F4E6595}" presName="childNode" presStyleLbl="node1" presStyleIdx="0" presStyleCnt="3" custScaleX="117803" custScaleY="116306">
        <dgm:presLayoutVars>
          <dgm:bulletEnabled val="1"/>
        </dgm:presLayoutVars>
      </dgm:prSet>
      <dgm:spPr/>
    </dgm:pt>
    <dgm:pt modelId="{6861A3D3-8714-492F-B564-7568AFF6A6F7}" type="pres">
      <dgm:prSet presAssocID="{16877375-F915-474D-BE59-0B965EA28376}" presName="aSpace" presStyleCnt="0"/>
      <dgm:spPr/>
    </dgm:pt>
    <dgm:pt modelId="{58C15169-FEA6-49AD-980C-A331F6164B3F}" type="pres">
      <dgm:prSet presAssocID="{9A4A969E-22B9-42F6-A695-5A5FCAC87A82}" presName="compNode" presStyleCnt="0"/>
      <dgm:spPr/>
    </dgm:pt>
    <dgm:pt modelId="{71E00A34-F9FF-4BC9-86D0-986732ACC6E8}" type="pres">
      <dgm:prSet presAssocID="{9A4A969E-22B9-42F6-A695-5A5FCAC87A82}" presName="aNode" presStyleLbl="bgShp" presStyleIdx="1" presStyleCnt="3"/>
      <dgm:spPr/>
    </dgm:pt>
    <dgm:pt modelId="{D89CC9BD-4BCA-4828-9FB3-A22D8B8A40D9}" type="pres">
      <dgm:prSet presAssocID="{9A4A969E-22B9-42F6-A695-5A5FCAC87A82}" presName="textNode" presStyleLbl="bgShp" presStyleIdx="1" presStyleCnt="3"/>
      <dgm:spPr/>
    </dgm:pt>
    <dgm:pt modelId="{2ED87584-EE99-46F0-ABAF-140EA7DBFE7E}" type="pres">
      <dgm:prSet presAssocID="{9A4A969E-22B9-42F6-A695-5A5FCAC87A82}" presName="compChildNode" presStyleCnt="0"/>
      <dgm:spPr/>
    </dgm:pt>
    <dgm:pt modelId="{F6F1B930-1479-4D18-8C03-2600264F2238}" type="pres">
      <dgm:prSet presAssocID="{9A4A969E-22B9-42F6-A695-5A5FCAC87A82}" presName="theInnerList" presStyleCnt="0"/>
      <dgm:spPr/>
    </dgm:pt>
    <dgm:pt modelId="{0A389145-04E0-410C-9CA2-7F70627C93F8}" type="pres">
      <dgm:prSet presAssocID="{A5EE9CC3-A4BB-49A7-9202-1F2D3C45CA03}" presName="childNode" presStyleLbl="node1" presStyleIdx="1" presStyleCnt="3">
        <dgm:presLayoutVars>
          <dgm:bulletEnabled val="1"/>
        </dgm:presLayoutVars>
      </dgm:prSet>
      <dgm:spPr/>
    </dgm:pt>
    <dgm:pt modelId="{14A612AE-3203-4417-98EB-38CE204BAE3E}" type="pres">
      <dgm:prSet presAssocID="{9A4A969E-22B9-42F6-A695-5A5FCAC87A82}" presName="aSpace" presStyleCnt="0"/>
      <dgm:spPr/>
    </dgm:pt>
    <dgm:pt modelId="{D30AD097-64A3-4FDD-B76F-B287AE4F4086}" type="pres">
      <dgm:prSet presAssocID="{DEC2E046-B065-427F-9C44-EF2882CA8E5D}" presName="compNode" presStyleCnt="0"/>
      <dgm:spPr/>
    </dgm:pt>
    <dgm:pt modelId="{6D842D88-BA05-41A4-B0EF-CCB8168DABB3}" type="pres">
      <dgm:prSet presAssocID="{DEC2E046-B065-427F-9C44-EF2882CA8E5D}" presName="aNode" presStyleLbl="bgShp" presStyleIdx="2" presStyleCnt="3" custLinFactNeighborX="38" custLinFactNeighborY="-556"/>
      <dgm:spPr/>
    </dgm:pt>
    <dgm:pt modelId="{D7810029-E2CA-4E5D-B2B3-9B766B5B05D0}" type="pres">
      <dgm:prSet presAssocID="{DEC2E046-B065-427F-9C44-EF2882CA8E5D}" presName="textNode" presStyleLbl="bgShp" presStyleIdx="2" presStyleCnt="3"/>
      <dgm:spPr/>
    </dgm:pt>
    <dgm:pt modelId="{FD5E2F2C-C670-4FAC-8368-87604A0C1A43}" type="pres">
      <dgm:prSet presAssocID="{DEC2E046-B065-427F-9C44-EF2882CA8E5D}" presName="compChildNode" presStyleCnt="0"/>
      <dgm:spPr/>
    </dgm:pt>
    <dgm:pt modelId="{4F3AADD8-F996-4E44-A9BF-782D798E6ECE}" type="pres">
      <dgm:prSet presAssocID="{DEC2E046-B065-427F-9C44-EF2882CA8E5D}" presName="theInnerList" presStyleCnt="0"/>
      <dgm:spPr/>
    </dgm:pt>
    <dgm:pt modelId="{E32164FF-48A1-4197-B07B-B865392D682D}" type="pres">
      <dgm:prSet presAssocID="{A6CAF91E-7B4C-481E-BB6E-6410F506E2E1}" presName="childNode" presStyleLbl="node1" presStyleIdx="2" presStyleCnt="3">
        <dgm:presLayoutVars>
          <dgm:bulletEnabled val="1"/>
        </dgm:presLayoutVars>
      </dgm:prSet>
      <dgm:spPr/>
    </dgm:pt>
  </dgm:ptLst>
  <dgm:cxnLst>
    <dgm:cxn modelId="{4BC55F09-CB73-4054-BE5A-D5C2A373C3D2}" srcId="{71A98929-5FC8-4CA6-8298-0E0B27B2ADE7}" destId="{DEC2E046-B065-427F-9C44-EF2882CA8E5D}" srcOrd="2" destOrd="0" parTransId="{165339AC-8D75-4547-A8E4-EC287E4F9DF5}" sibTransId="{A6FB77F8-3CF6-4D61-AA4D-E4580A9BF8B7}"/>
    <dgm:cxn modelId="{BE741E0E-06D5-4086-9A90-8631EFACACC8}" type="presOf" srcId="{DEC2E046-B065-427F-9C44-EF2882CA8E5D}" destId="{6D842D88-BA05-41A4-B0EF-CCB8168DABB3}" srcOrd="0" destOrd="0" presId="urn:microsoft.com/office/officeart/2005/8/layout/lProcess2"/>
    <dgm:cxn modelId="{CC67401C-2286-4B89-A354-F9E91CE90BFA}" type="presOf" srcId="{71A98929-5FC8-4CA6-8298-0E0B27B2ADE7}" destId="{4FFAAE82-0485-4E27-B2F7-853A02674B8C}" srcOrd="0" destOrd="0" presId="urn:microsoft.com/office/officeart/2005/8/layout/lProcess2"/>
    <dgm:cxn modelId="{AE4B362A-7949-4FDB-B5E9-8A769E6525BD}" srcId="{9A4A969E-22B9-42F6-A695-5A5FCAC87A82}" destId="{A5EE9CC3-A4BB-49A7-9202-1F2D3C45CA03}" srcOrd="0" destOrd="0" parTransId="{13DA0CC9-9445-42DD-AC0D-BE556E2046E7}" sibTransId="{D8E70799-8DC2-4049-994E-71BFB47F9F92}"/>
    <dgm:cxn modelId="{28019C39-6D57-4204-B08F-C54AEF1B3DBD}" srcId="{DEC2E046-B065-427F-9C44-EF2882CA8E5D}" destId="{A6CAF91E-7B4C-481E-BB6E-6410F506E2E1}" srcOrd="0" destOrd="0" parTransId="{9BCBD3DB-1E4F-4743-983F-340F1C20483C}" sibTransId="{9B853604-EFA4-45CB-84A1-65968DE50CA8}"/>
    <dgm:cxn modelId="{05869D5B-8B7D-43F2-87F1-0A489137FBB6}" srcId="{71A98929-5FC8-4CA6-8298-0E0B27B2ADE7}" destId="{16877375-F915-474D-BE59-0B965EA28376}" srcOrd="0" destOrd="0" parTransId="{1E8F2C84-5C5D-4006-A5F7-48E660150E26}" sibTransId="{3C2BFA94-B413-473D-88E1-8C4B18DB2771}"/>
    <dgm:cxn modelId="{1923F442-647C-40A9-99B8-1052553A5646}" srcId="{16877375-F915-474D-BE59-0B965EA28376}" destId="{11F18481-6970-4905-8D2C-64E35F4E6595}" srcOrd="0" destOrd="0" parTransId="{7572211C-B639-49F2-B3CA-F7D1432C5034}" sibTransId="{EF936DE8-9F3A-4937-890D-FDC76F96E83B}"/>
    <dgm:cxn modelId="{08F1D469-E654-46F2-B14A-E095D00FCD86}" type="presOf" srcId="{11F18481-6970-4905-8D2C-64E35F4E6595}" destId="{F50F2C44-474C-4316-8D10-CB8E08EA9AD6}" srcOrd="0" destOrd="0" presId="urn:microsoft.com/office/officeart/2005/8/layout/lProcess2"/>
    <dgm:cxn modelId="{6ADF828E-BEFB-4E67-9652-8C3F42D7914D}" type="presOf" srcId="{9A4A969E-22B9-42F6-A695-5A5FCAC87A82}" destId="{D89CC9BD-4BCA-4828-9FB3-A22D8B8A40D9}" srcOrd="1" destOrd="0" presId="urn:microsoft.com/office/officeart/2005/8/layout/lProcess2"/>
    <dgm:cxn modelId="{4531C993-5E43-4623-BBF5-CA5FA6C1393B}" type="presOf" srcId="{DEC2E046-B065-427F-9C44-EF2882CA8E5D}" destId="{D7810029-E2CA-4E5D-B2B3-9B766B5B05D0}" srcOrd="1" destOrd="0" presId="urn:microsoft.com/office/officeart/2005/8/layout/lProcess2"/>
    <dgm:cxn modelId="{C729A8A5-EB6D-4153-84C2-82484C7E7A47}" type="presOf" srcId="{A6CAF91E-7B4C-481E-BB6E-6410F506E2E1}" destId="{E32164FF-48A1-4197-B07B-B865392D682D}" srcOrd="0" destOrd="0" presId="urn:microsoft.com/office/officeart/2005/8/layout/lProcess2"/>
    <dgm:cxn modelId="{A0C21CA7-4E5E-41DD-8224-78399112CBF9}" srcId="{71A98929-5FC8-4CA6-8298-0E0B27B2ADE7}" destId="{9A4A969E-22B9-42F6-A695-5A5FCAC87A82}" srcOrd="1" destOrd="0" parTransId="{9F74B489-2E61-4303-8569-02A5167AD7AD}" sibTransId="{9C699D12-FF36-4336-A86D-A2464295B471}"/>
    <dgm:cxn modelId="{1DD2B3BF-8982-403F-A865-582441BDA7DA}" type="presOf" srcId="{9A4A969E-22B9-42F6-A695-5A5FCAC87A82}" destId="{71E00A34-F9FF-4BC9-86D0-986732ACC6E8}" srcOrd="0" destOrd="0" presId="urn:microsoft.com/office/officeart/2005/8/layout/lProcess2"/>
    <dgm:cxn modelId="{2DB5ACE9-0CE3-4CAB-A84A-776D685AFC54}" type="presOf" srcId="{16877375-F915-474D-BE59-0B965EA28376}" destId="{C9A7FCC8-D4EF-43CD-88BA-11F0F48E177E}" srcOrd="0" destOrd="0" presId="urn:microsoft.com/office/officeart/2005/8/layout/lProcess2"/>
    <dgm:cxn modelId="{AD1565EC-4D3B-454F-B1B5-1CBF7596484C}" type="presOf" srcId="{A5EE9CC3-A4BB-49A7-9202-1F2D3C45CA03}" destId="{0A389145-04E0-410C-9CA2-7F70627C93F8}" srcOrd="0" destOrd="0" presId="urn:microsoft.com/office/officeart/2005/8/layout/lProcess2"/>
    <dgm:cxn modelId="{F1E119FF-57F2-4229-B43C-5F018EC48B74}" type="presOf" srcId="{16877375-F915-474D-BE59-0B965EA28376}" destId="{1EDF621C-9845-4F15-B320-7E6504115725}" srcOrd="1" destOrd="0" presId="urn:microsoft.com/office/officeart/2005/8/layout/lProcess2"/>
    <dgm:cxn modelId="{69651EB4-5A2B-4217-B7F6-8E14208FFF78}" type="presParOf" srcId="{4FFAAE82-0485-4E27-B2F7-853A02674B8C}" destId="{C1F706E2-069D-4EBA-B198-9E3F6B0D44EF}" srcOrd="0" destOrd="0" presId="urn:microsoft.com/office/officeart/2005/8/layout/lProcess2"/>
    <dgm:cxn modelId="{B4737EA3-CA05-43B8-A60E-D13354C31843}" type="presParOf" srcId="{C1F706E2-069D-4EBA-B198-9E3F6B0D44EF}" destId="{C9A7FCC8-D4EF-43CD-88BA-11F0F48E177E}" srcOrd="0" destOrd="0" presId="urn:microsoft.com/office/officeart/2005/8/layout/lProcess2"/>
    <dgm:cxn modelId="{72E5B9DE-9C6F-4807-B9FF-E4AAA7000B48}" type="presParOf" srcId="{C1F706E2-069D-4EBA-B198-9E3F6B0D44EF}" destId="{1EDF621C-9845-4F15-B320-7E6504115725}" srcOrd="1" destOrd="0" presId="urn:microsoft.com/office/officeart/2005/8/layout/lProcess2"/>
    <dgm:cxn modelId="{091A811E-B220-405D-8A01-A23F1E2F9D96}" type="presParOf" srcId="{C1F706E2-069D-4EBA-B198-9E3F6B0D44EF}" destId="{E05614DD-DF75-4880-A614-4E87BCC56C71}" srcOrd="2" destOrd="0" presId="urn:microsoft.com/office/officeart/2005/8/layout/lProcess2"/>
    <dgm:cxn modelId="{1B7C43DB-BA4F-41DD-A745-1568AC617AD0}" type="presParOf" srcId="{E05614DD-DF75-4880-A614-4E87BCC56C71}" destId="{49A4F6D4-55BC-4EAD-9F40-8978C119F2EA}" srcOrd="0" destOrd="0" presId="urn:microsoft.com/office/officeart/2005/8/layout/lProcess2"/>
    <dgm:cxn modelId="{F9637B42-71A4-44B7-95F7-8B966F497CE2}" type="presParOf" srcId="{49A4F6D4-55BC-4EAD-9F40-8978C119F2EA}" destId="{F50F2C44-474C-4316-8D10-CB8E08EA9AD6}" srcOrd="0" destOrd="0" presId="urn:microsoft.com/office/officeart/2005/8/layout/lProcess2"/>
    <dgm:cxn modelId="{AAEE0A08-2A54-4528-B636-6B3E0DC612B4}" type="presParOf" srcId="{4FFAAE82-0485-4E27-B2F7-853A02674B8C}" destId="{6861A3D3-8714-492F-B564-7568AFF6A6F7}" srcOrd="1" destOrd="0" presId="urn:microsoft.com/office/officeart/2005/8/layout/lProcess2"/>
    <dgm:cxn modelId="{AB32DEEA-A625-4772-8BCB-DBB83CD7E1AF}" type="presParOf" srcId="{4FFAAE82-0485-4E27-B2F7-853A02674B8C}" destId="{58C15169-FEA6-49AD-980C-A331F6164B3F}" srcOrd="2" destOrd="0" presId="urn:microsoft.com/office/officeart/2005/8/layout/lProcess2"/>
    <dgm:cxn modelId="{CA778D9A-95C4-42AF-B64F-E606C37D1771}" type="presParOf" srcId="{58C15169-FEA6-49AD-980C-A331F6164B3F}" destId="{71E00A34-F9FF-4BC9-86D0-986732ACC6E8}" srcOrd="0" destOrd="0" presId="urn:microsoft.com/office/officeart/2005/8/layout/lProcess2"/>
    <dgm:cxn modelId="{E95C2FE2-D6CC-4E64-B709-A84FC0A24FAC}" type="presParOf" srcId="{58C15169-FEA6-49AD-980C-A331F6164B3F}" destId="{D89CC9BD-4BCA-4828-9FB3-A22D8B8A40D9}" srcOrd="1" destOrd="0" presId="urn:microsoft.com/office/officeart/2005/8/layout/lProcess2"/>
    <dgm:cxn modelId="{14E73AC8-4600-4D9B-9466-C6F8B854C461}" type="presParOf" srcId="{58C15169-FEA6-49AD-980C-A331F6164B3F}" destId="{2ED87584-EE99-46F0-ABAF-140EA7DBFE7E}" srcOrd="2" destOrd="0" presId="urn:microsoft.com/office/officeart/2005/8/layout/lProcess2"/>
    <dgm:cxn modelId="{EE19ED1B-0DF8-43C3-B155-612FCA15FD8E}" type="presParOf" srcId="{2ED87584-EE99-46F0-ABAF-140EA7DBFE7E}" destId="{F6F1B930-1479-4D18-8C03-2600264F2238}" srcOrd="0" destOrd="0" presId="urn:microsoft.com/office/officeart/2005/8/layout/lProcess2"/>
    <dgm:cxn modelId="{DCED8196-0CC1-4B7C-B34C-02F74E52957A}" type="presParOf" srcId="{F6F1B930-1479-4D18-8C03-2600264F2238}" destId="{0A389145-04E0-410C-9CA2-7F70627C93F8}" srcOrd="0" destOrd="0" presId="urn:microsoft.com/office/officeart/2005/8/layout/lProcess2"/>
    <dgm:cxn modelId="{D6ADAB97-811B-402C-A134-9B2FC48AE79C}" type="presParOf" srcId="{4FFAAE82-0485-4E27-B2F7-853A02674B8C}" destId="{14A612AE-3203-4417-98EB-38CE204BAE3E}" srcOrd="3" destOrd="0" presId="urn:microsoft.com/office/officeart/2005/8/layout/lProcess2"/>
    <dgm:cxn modelId="{7F6EC7BC-C609-470F-9A55-B62165C4B48B}" type="presParOf" srcId="{4FFAAE82-0485-4E27-B2F7-853A02674B8C}" destId="{D30AD097-64A3-4FDD-B76F-B287AE4F4086}" srcOrd="4" destOrd="0" presId="urn:microsoft.com/office/officeart/2005/8/layout/lProcess2"/>
    <dgm:cxn modelId="{6AC8FF52-ACD7-49DF-84F2-00368509759D}" type="presParOf" srcId="{D30AD097-64A3-4FDD-B76F-B287AE4F4086}" destId="{6D842D88-BA05-41A4-B0EF-CCB8168DABB3}" srcOrd="0" destOrd="0" presId="urn:microsoft.com/office/officeart/2005/8/layout/lProcess2"/>
    <dgm:cxn modelId="{03C7847F-5F03-4C14-9FA7-B72D3CCFF9AB}" type="presParOf" srcId="{D30AD097-64A3-4FDD-B76F-B287AE4F4086}" destId="{D7810029-E2CA-4E5D-B2B3-9B766B5B05D0}" srcOrd="1" destOrd="0" presId="urn:microsoft.com/office/officeart/2005/8/layout/lProcess2"/>
    <dgm:cxn modelId="{DDD24E52-278C-4310-B4F1-7A6192357C48}" type="presParOf" srcId="{D30AD097-64A3-4FDD-B76F-B287AE4F4086}" destId="{FD5E2F2C-C670-4FAC-8368-87604A0C1A43}" srcOrd="2" destOrd="0" presId="urn:microsoft.com/office/officeart/2005/8/layout/lProcess2"/>
    <dgm:cxn modelId="{420B5BA5-B184-418D-A818-E63CE371A08D}" type="presParOf" srcId="{FD5E2F2C-C670-4FAC-8368-87604A0C1A43}" destId="{4F3AADD8-F996-4E44-A9BF-782D798E6ECE}" srcOrd="0" destOrd="0" presId="urn:microsoft.com/office/officeart/2005/8/layout/lProcess2"/>
    <dgm:cxn modelId="{3358E592-7DA2-4206-9C3F-9F2CF68A805B}" type="presParOf" srcId="{4F3AADD8-F996-4E44-A9BF-782D798E6ECE}" destId="{E32164FF-48A1-4197-B07B-B865392D682D}" srcOrd="0" destOrd="0" presId="urn:microsoft.com/office/officeart/2005/8/layout/l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73B39-09ED-45C5-9DCE-4F1A5A49FA8A}">
      <dsp:nvSpPr>
        <dsp:cNvPr id="0" name=""/>
        <dsp:cNvSpPr/>
      </dsp:nvSpPr>
      <dsp:spPr>
        <a:xfrm>
          <a:off x="2343" y="863994"/>
          <a:ext cx="2284571" cy="4032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RAPPORTS</a:t>
          </a:r>
        </a:p>
      </dsp:txBody>
      <dsp:txXfrm>
        <a:off x="2343" y="863994"/>
        <a:ext cx="2284571" cy="403200"/>
      </dsp:txXfrm>
    </dsp:sp>
    <dsp:sp modelId="{10EE92F2-4BB9-4B21-B9B0-99208E90F87E}">
      <dsp:nvSpPr>
        <dsp:cNvPr id="0" name=""/>
        <dsp:cNvSpPr/>
      </dsp:nvSpPr>
      <dsp:spPr>
        <a:xfrm>
          <a:off x="2343" y="1267194"/>
          <a:ext cx="2284571" cy="2166491"/>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Rapport financier</a:t>
          </a:r>
        </a:p>
        <a:p>
          <a:pPr marL="114300" lvl="1" indent="-114300" algn="l" defTabSz="533400">
            <a:lnSpc>
              <a:spcPct val="90000"/>
            </a:lnSpc>
            <a:spcBef>
              <a:spcPct val="0"/>
            </a:spcBef>
            <a:spcAft>
              <a:spcPct val="15000"/>
            </a:spcAft>
            <a:buChar char="•"/>
          </a:pPr>
          <a:r>
            <a:rPr lang="en-US" sz="1200" kern="1200" dirty="0"/>
            <a:t>Rapport narratif</a:t>
          </a:r>
        </a:p>
        <a:p>
          <a:pPr marL="114300" lvl="1" indent="-114300" algn="l" defTabSz="533400">
            <a:lnSpc>
              <a:spcPct val="90000"/>
            </a:lnSpc>
            <a:spcBef>
              <a:spcPct val="0"/>
            </a:spcBef>
            <a:spcAft>
              <a:spcPct val="15000"/>
            </a:spcAft>
            <a:buChar char="•"/>
          </a:pPr>
          <a:r>
            <a:rPr lang="en-US" sz="1200" kern="1200"/>
            <a:t>Fiche de données ventilées par partenaire</a:t>
          </a:r>
        </a:p>
      </dsp:txBody>
      <dsp:txXfrm>
        <a:off x="2343" y="1267194"/>
        <a:ext cx="2284571" cy="2166491"/>
      </dsp:txXfrm>
    </dsp:sp>
    <dsp:sp modelId="{E7C4EE76-20FE-47F8-A79C-C47B7E16C4DF}">
      <dsp:nvSpPr>
        <dsp:cNvPr id="0" name=""/>
        <dsp:cNvSpPr/>
      </dsp:nvSpPr>
      <dsp:spPr>
        <a:xfrm>
          <a:off x="2606754" y="863994"/>
          <a:ext cx="2284571" cy="4032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JUSTIFICATIONS</a:t>
          </a:r>
        </a:p>
      </dsp:txBody>
      <dsp:txXfrm>
        <a:off x="2606754" y="863994"/>
        <a:ext cx="2284571" cy="403200"/>
      </dsp:txXfrm>
    </dsp:sp>
    <dsp:sp modelId="{C27B18D5-753E-43DC-B645-727C8CEB0075}">
      <dsp:nvSpPr>
        <dsp:cNvPr id="0" name=""/>
        <dsp:cNvSpPr/>
      </dsp:nvSpPr>
      <dsp:spPr>
        <a:xfrm>
          <a:off x="2606754" y="1267194"/>
          <a:ext cx="2284571" cy="2166491"/>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Reçus/factures/justificatifs de paiement</a:t>
          </a:r>
          <a:endParaRPr lang="en-US" sz="1400" kern="1200"/>
        </a:p>
        <a:p>
          <a:pPr marL="114300" lvl="1" indent="-114300" algn="l" defTabSz="622300">
            <a:lnSpc>
              <a:spcPct val="90000"/>
            </a:lnSpc>
            <a:spcBef>
              <a:spcPct val="0"/>
            </a:spcBef>
            <a:spcAft>
              <a:spcPct val="15000"/>
            </a:spcAft>
            <a:buChar char="•"/>
          </a:pPr>
          <a:r>
            <a:rPr lang="en-US" sz="1400" kern="1200" dirty="0"/>
            <a:t>- Liste des participants</a:t>
          </a:r>
        </a:p>
        <a:p>
          <a:pPr marL="114300" lvl="1" indent="-114300" algn="l" defTabSz="622300">
            <a:lnSpc>
              <a:spcPct val="90000"/>
            </a:lnSpc>
            <a:spcBef>
              <a:spcPct val="0"/>
            </a:spcBef>
            <a:spcAft>
              <a:spcPct val="15000"/>
            </a:spcAft>
            <a:buChar char="•"/>
          </a:pPr>
          <a:r>
            <a:rPr lang="en-US" sz="1400" kern="1200" dirty="0"/>
            <a:t>- Liste </a:t>
          </a:r>
          <a:r>
            <a:rPr lang="en-US" sz="1400" kern="1200" dirty="0" err="1"/>
            <a:t>des remboursements</a:t>
          </a:r>
        </a:p>
        <a:p>
          <a:pPr marL="114300" lvl="1" indent="-114300" algn="l" defTabSz="622300">
            <a:lnSpc>
              <a:spcPct val="90000"/>
            </a:lnSpc>
            <a:spcBef>
              <a:spcPct val="0"/>
            </a:spcBef>
            <a:spcAft>
              <a:spcPct val="15000"/>
            </a:spcAft>
            <a:buChar char="•"/>
          </a:pPr>
          <a:r>
            <a:rPr lang="en-US" sz="1400" kern="1200" dirty="0"/>
            <a:t>- Contrat signé par les animateurs et pièce d'identité</a:t>
          </a:r>
        </a:p>
        <a:p>
          <a:pPr marL="114300" lvl="1" indent="-114300" algn="l" defTabSz="622300">
            <a:lnSpc>
              <a:spcPct val="90000"/>
            </a:lnSpc>
            <a:spcBef>
              <a:spcPct val="0"/>
            </a:spcBef>
            <a:spcAft>
              <a:spcPct val="15000"/>
            </a:spcAft>
            <a:buChar char="•"/>
          </a:pPr>
          <a:r>
            <a:rPr lang="en-US" sz="1400" kern="1200" dirty="0"/>
            <a:t>- Devis</a:t>
          </a:r>
        </a:p>
        <a:p>
          <a:pPr marL="114300" lvl="1" indent="-114300" algn="l" defTabSz="622300">
            <a:lnSpc>
              <a:spcPct val="90000"/>
            </a:lnSpc>
            <a:spcBef>
              <a:spcPct val="0"/>
            </a:spcBef>
            <a:spcAft>
              <a:spcPct val="15000"/>
            </a:spcAft>
            <a:buChar char="•"/>
          </a:pPr>
          <a:r>
            <a:rPr lang="en-US" sz="1400" kern="1200" dirty="0"/>
            <a:t>Dossier des coûts opérationnels</a:t>
          </a:r>
        </a:p>
      </dsp:txBody>
      <dsp:txXfrm>
        <a:off x="2606754" y="1267194"/>
        <a:ext cx="2284571" cy="2166491"/>
      </dsp:txXfrm>
    </dsp:sp>
    <dsp:sp modelId="{907B4C61-1C03-4D87-93E8-B2E883C62860}">
      <dsp:nvSpPr>
        <dsp:cNvPr id="0" name=""/>
        <dsp:cNvSpPr/>
      </dsp:nvSpPr>
      <dsp:spPr>
        <a:xfrm>
          <a:off x="5211165" y="863994"/>
          <a:ext cx="2284571" cy="4032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PHOTOS ET VIDÉOS</a:t>
          </a:r>
        </a:p>
      </dsp:txBody>
      <dsp:txXfrm>
        <a:off x="5211165" y="863994"/>
        <a:ext cx="2284571" cy="403200"/>
      </dsp:txXfrm>
    </dsp:sp>
    <dsp:sp modelId="{B7435E60-E1FD-4EF3-B2E4-C4EB4D312E08}">
      <dsp:nvSpPr>
        <dsp:cNvPr id="0" name=""/>
        <dsp:cNvSpPr/>
      </dsp:nvSpPr>
      <dsp:spPr>
        <a:xfrm>
          <a:off x="5213508" y="1293993"/>
          <a:ext cx="2284571" cy="2166491"/>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Photos par pays</a:t>
          </a:r>
        </a:p>
        <a:p>
          <a:pPr marL="114300" lvl="1" indent="-114300" algn="l" defTabSz="622300">
            <a:lnSpc>
              <a:spcPct val="90000"/>
            </a:lnSpc>
            <a:spcBef>
              <a:spcPct val="0"/>
            </a:spcBef>
            <a:spcAft>
              <a:spcPct val="15000"/>
            </a:spcAft>
            <a:buChar char="•"/>
          </a:pPr>
          <a:r>
            <a:rPr lang="en-US" sz="1400" kern="1200" dirty="0"/>
            <a:t>Vidéos, si disponibles</a:t>
          </a:r>
        </a:p>
      </dsp:txBody>
      <dsp:txXfrm>
        <a:off x="5213508" y="1293993"/>
        <a:ext cx="2284571" cy="2166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73B39-09ED-45C5-9DCE-4F1A5A49FA8A}">
      <dsp:nvSpPr>
        <dsp:cNvPr id="0" name=""/>
        <dsp:cNvSpPr/>
      </dsp:nvSpPr>
      <dsp:spPr>
        <a:xfrm>
          <a:off x="3000" y="211823"/>
          <a:ext cx="2925365" cy="8936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RAPPORTS</a:t>
          </a:r>
        </a:p>
      </dsp:txBody>
      <dsp:txXfrm>
        <a:off x="3000" y="211823"/>
        <a:ext cx="2925365" cy="893637"/>
      </dsp:txXfrm>
    </dsp:sp>
    <dsp:sp modelId="{10EE92F2-4BB9-4B21-B9B0-99208E90F87E}">
      <dsp:nvSpPr>
        <dsp:cNvPr id="0" name=""/>
        <dsp:cNvSpPr/>
      </dsp:nvSpPr>
      <dsp:spPr>
        <a:xfrm>
          <a:off x="3000" y="1105461"/>
          <a:ext cx="2925365" cy="200059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Rapport financier</a:t>
          </a:r>
        </a:p>
        <a:p>
          <a:pPr marL="228600" lvl="1" indent="-228600" algn="l" defTabSz="889000">
            <a:lnSpc>
              <a:spcPct val="90000"/>
            </a:lnSpc>
            <a:spcBef>
              <a:spcPct val="0"/>
            </a:spcBef>
            <a:spcAft>
              <a:spcPct val="15000"/>
            </a:spcAft>
            <a:buChar char="•"/>
          </a:pPr>
          <a:r>
            <a:rPr lang="en-US" sz="2000" kern="1200" dirty="0"/>
            <a:t>Rapport narratif</a:t>
          </a:r>
        </a:p>
        <a:p>
          <a:pPr marL="228600" lvl="1" indent="-228600" algn="l" defTabSz="889000">
            <a:lnSpc>
              <a:spcPct val="90000"/>
            </a:lnSpc>
            <a:spcBef>
              <a:spcPct val="0"/>
            </a:spcBef>
            <a:spcAft>
              <a:spcPct val="15000"/>
            </a:spcAft>
            <a:buChar char="•"/>
          </a:pPr>
          <a:r>
            <a:rPr lang="en-US" sz="2000" kern="1200" dirty="0"/>
            <a:t>Fiche de données ventilées des partenaires</a:t>
          </a:r>
        </a:p>
      </dsp:txBody>
      <dsp:txXfrm>
        <a:off x="3000" y="1105461"/>
        <a:ext cx="2925365" cy="2000590"/>
      </dsp:txXfrm>
    </dsp:sp>
    <dsp:sp modelId="{E7C4EE76-20FE-47F8-A79C-C47B7E16C4DF}">
      <dsp:nvSpPr>
        <dsp:cNvPr id="0" name=""/>
        <dsp:cNvSpPr/>
      </dsp:nvSpPr>
      <dsp:spPr>
        <a:xfrm>
          <a:off x="3337917" y="211823"/>
          <a:ext cx="2925365" cy="8936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JUSTIFICATIONS</a:t>
          </a:r>
        </a:p>
      </dsp:txBody>
      <dsp:txXfrm>
        <a:off x="3337917" y="211823"/>
        <a:ext cx="2925365" cy="893637"/>
      </dsp:txXfrm>
    </dsp:sp>
    <dsp:sp modelId="{C27B18D5-753E-43DC-B645-727C8CEB0075}">
      <dsp:nvSpPr>
        <dsp:cNvPr id="0" name=""/>
        <dsp:cNvSpPr/>
      </dsp:nvSpPr>
      <dsp:spPr>
        <a:xfrm>
          <a:off x="3337917" y="1105461"/>
          <a:ext cx="2925365" cy="200059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Objectif spécifique 1</a:t>
          </a:r>
        </a:p>
        <a:p>
          <a:pPr marL="228600" lvl="1" indent="-228600" algn="l" defTabSz="889000">
            <a:lnSpc>
              <a:spcPct val="90000"/>
            </a:lnSpc>
            <a:spcBef>
              <a:spcPct val="0"/>
            </a:spcBef>
            <a:spcAft>
              <a:spcPct val="15000"/>
            </a:spcAft>
            <a:buChar char="•"/>
          </a:pPr>
          <a:r>
            <a:rPr lang="en-US" sz="2000" kern="1200" dirty="0"/>
            <a:t>Objectif spécifique 2</a:t>
          </a:r>
        </a:p>
        <a:p>
          <a:pPr marL="228600" lvl="1" indent="-228600" algn="l" defTabSz="889000">
            <a:lnSpc>
              <a:spcPct val="90000"/>
            </a:lnSpc>
            <a:spcBef>
              <a:spcPct val="0"/>
            </a:spcBef>
            <a:spcAft>
              <a:spcPct val="15000"/>
            </a:spcAft>
            <a:buChar char="•"/>
          </a:pPr>
          <a:r>
            <a:rPr lang="en-US" sz="2000" kern="1200" dirty="0"/>
            <a:t>Objectif spécifique 3</a:t>
          </a:r>
        </a:p>
        <a:p>
          <a:pPr marL="228600" lvl="1" indent="-228600" algn="l" defTabSz="889000">
            <a:lnSpc>
              <a:spcPct val="90000"/>
            </a:lnSpc>
            <a:spcBef>
              <a:spcPct val="0"/>
            </a:spcBef>
            <a:spcAft>
              <a:spcPct val="15000"/>
            </a:spcAft>
            <a:buChar char="•"/>
          </a:pPr>
          <a:r>
            <a:rPr lang="en-US" sz="2000" kern="1200" dirty="0"/>
            <a:t>Objectif spécifique 4</a:t>
          </a:r>
        </a:p>
        <a:p>
          <a:pPr marL="228600" lvl="1" indent="-228600" algn="l" defTabSz="889000">
            <a:lnSpc>
              <a:spcPct val="90000"/>
            </a:lnSpc>
            <a:spcBef>
              <a:spcPct val="0"/>
            </a:spcBef>
            <a:spcAft>
              <a:spcPct val="15000"/>
            </a:spcAft>
            <a:buChar char="•"/>
          </a:pPr>
          <a:r>
            <a:rPr lang="en-US" sz="2000" kern="1200" dirty="0"/>
            <a:t>Dossier des coûts opérationnels</a:t>
          </a:r>
        </a:p>
      </dsp:txBody>
      <dsp:txXfrm>
        <a:off x="3337917" y="1105461"/>
        <a:ext cx="2925365" cy="2000590"/>
      </dsp:txXfrm>
    </dsp:sp>
    <dsp:sp modelId="{907B4C61-1C03-4D87-93E8-B2E883C62860}">
      <dsp:nvSpPr>
        <dsp:cNvPr id="0" name=""/>
        <dsp:cNvSpPr/>
      </dsp:nvSpPr>
      <dsp:spPr>
        <a:xfrm>
          <a:off x="6672833" y="211823"/>
          <a:ext cx="2925365" cy="8936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PHOTOS ET VIDÉOS</a:t>
          </a:r>
        </a:p>
      </dsp:txBody>
      <dsp:txXfrm>
        <a:off x="6672833" y="211823"/>
        <a:ext cx="2925365" cy="893637"/>
      </dsp:txXfrm>
    </dsp:sp>
    <dsp:sp modelId="{B7435E60-E1FD-4EF3-B2E4-C4EB4D312E08}">
      <dsp:nvSpPr>
        <dsp:cNvPr id="0" name=""/>
        <dsp:cNvSpPr/>
      </dsp:nvSpPr>
      <dsp:spPr>
        <a:xfrm>
          <a:off x="6675834" y="1130208"/>
          <a:ext cx="2925365" cy="2000590"/>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Photos</a:t>
          </a:r>
        </a:p>
        <a:p>
          <a:pPr marL="228600" lvl="1" indent="-228600" algn="l" defTabSz="889000">
            <a:lnSpc>
              <a:spcPct val="90000"/>
            </a:lnSpc>
            <a:spcBef>
              <a:spcPct val="0"/>
            </a:spcBef>
            <a:spcAft>
              <a:spcPct val="15000"/>
            </a:spcAft>
            <a:buChar char="•"/>
          </a:pPr>
          <a:r>
            <a:rPr lang="en-US" sz="2000" kern="1200" dirty="0"/>
            <a:t>Vidéos, si disponibles</a:t>
          </a:r>
        </a:p>
      </dsp:txBody>
      <dsp:txXfrm>
        <a:off x="6675834" y="1130208"/>
        <a:ext cx="2925365" cy="2000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7FCC8-D4EF-43CD-88BA-11F0F48E177E}">
      <dsp:nvSpPr>
        <dsp:cNvPr id="0" name=""/>
        <dsp:cNvSpPr/>
      </dsp:nvSpPr>
      <dsp:spPr>
        <a:xfrm>
          <a:off x="580"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1</a:t>
          </a:r>
        </a:p>
      </dsp:txBody>
      <dsp:txXfrm>
        <a:off x="580" y="0"/>
        <a:ext cx="1509117" cy="685800"/>
      </dsp:txXfrm>
    </dsp:sp>
    <dsp:sp modelId="{F50F2C44-474C-4316-8D10-CB8E08EA9AD6}">
      <dsp:nvSpPr>
        <dsp:cNvPr id="0" name=""/>
        <dsp:cNvSpPr/>
      </dsp:nvSpPr>
      <dsp:spPr>
        <a:xfrm>
          <a:off x="44024" y="686167"/>
          <a:ext cx="1422228" cy="14851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  --</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900" kern="1200" dirty="0"/>
            <a:t>Reçus/factures/justificatifs de paiement</a:t>
          </a:r>
        </a:p>
        <a:p>
          <a:pPr marL="0" lvl="0" indent="0" algn="ctr" defTabSz="533400">
            <a:lnSpc>
              <a:spcPct val="90000"/>
            </a:lnSpc>
            <a:spcBef>
              <a:spcPct val="0"/>
            </a:spcBef>
            <a:spcAft>
              <a:spcPct val="35000"/>
            </a:spcAft>
            <a:buNone/>
          </a:pPr>
          <a:r>
            <a:rPr lang="en-US" sz="900" kern="1200" dirty="0"/>
            <a:t>- Liste des participants</a:t>
          </a:r>
        </a:p>
        <a:p>
          <a:pPr marL="0" lvl="0" indent="0" algn="ctr" defTabSz="533400">
            <a:lnSpc>
              <a:spcPct val="90000"/>
            </a:lnSpc>
            <a:spcBef>
              <a:spcPct val="0"/>
            </a:spcBef>
            <a:spcAft>
              <a:spcPct val="35000"/>
            </a:spcAft>
            <a:buNone/>
          </a:pPr>
          <a:r>
            <a:rPr lang="en-US" sz="900" kern="1200" dirty="0"/>
            <a:t>- Liste </a:t>
          </a:r>
          <a:r>
            <a:rPr lang="en-US" sz="900" kern="1200" dirty="0" err="1"/>
            <a:t>des remboursements</a:t>
          </a:r>
        </a:p>
        <a:p>
          <a:pPr marL="0" lvl="0" indent="0" algn="ctr" defTabSz="533400">
            <a:lnSpc>
              <a:spcPct val="90000"/>
            </a:lnSpc>
            <a:spcBef>
              <a:spcPct val="0"/>
            </a:spcBef>
            <a:spcAft>
              <a:spcPct val="35000"/>
            </a:spcAft>
            <a:buNone/>
          </a:pPr>
          <a:r>
            <a:rPr lang="en-US" sz="900" kern="1200" dirty="0"/>
            <a:t>- Contrat signé par les animateurs et pièce d'identité</a:t>
          </a:r>
        </a:p>
        <a:p>
          <a:pPr marL="0" lvl="0" indent="0" algn="ctr" defTabSz="533400">
            <a:lnSpc>
              <a:spcPct val="90000"/>
            </a:lnSpc>
            <a:spcBef>
              <a:spcPct val="0"/>
            </a:spcBef>
            <a:spcAft>
              <a:spcPct val="35000"/>
            </a:spcAft>
            <a:buNone/>
          </a:pPr>
          <a:r>
            <a:rPr lang="en-US" sz="900" kern="1200" dirty="0"/>
            <a:t>- Devis</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85680" y="727823"/>
        <a:ext cx="1338916" cy="1401852"/>
      </dsp:txXfrm>
    </dsp:sp>
    <dsp:sp modelId="{71E00A34-F9FF-4BC9-86D0-986732ACC6E8}">
      <dsp:nvSpPr>
        <dsp:cNvPr id="0" name=""/>
        <dsp:cNvSpPr/>
      </dsp:nvSpPr>
      <dsp:spPr>
        <a:xfrm>
          <a:off x="1622881"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2</a:t>
          </a:r>
        </a:p>
      </dsp:txBody>
      <dsp:txXfrm>
        <a:off x="1622881" y="0"/>
        <a:ext cx="1509117" cy="685800"/>
      </dsp:txXfrm>
    </dsp:sp>
    <dsp:sp modelId="{0A389145-04E0-410C-9CA2-7F70627C93F8}">
      <dsp:nvSpPr>
        <dsp:cNvPr id="0" name=""/>
        <dsp:cNvSpPr/>
      </dsp:nvSpPr>
      <dsp:spPr>
        <a:xfrm>
          <a:off x="1773793"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900" kern="1200" dirty="0"/>
            <a:t>- Devis</a:t>
          </a:r>
        </a:p>
      </dsp:txBody>
      <dsp:txXfrm>
        <a:off x="1809153" y="721160"/>
        <a:ext cx="1136573" cy="1415180"/>
      </dsp:txXfrm>
    </dsp:sp>
    <dsp:sp modelId="{6D842D88-BA05-41A4-B0EF-CCB8168DABB3}">
      <dsp:nvSpPr>
        <dsp:cNvPr id="0" name=""/>
        <dsp:cNvSpPr/>
      </dsp:nvSpPr>
      <dsp:spPr>
        <a:xfrm>
          <a:off x="3245755"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3</a:t>
          </a:r>
        </a:p>
      </dsp:txBody>
      <dsp:txXfrm>
        <a:off x="3245755" y="0"/>
        <a:ext cx="1509117" cy="685800"/>
      </dsp:txXfrm>
    </dsp:sp>
    <dsp:sp modelId="{E32164FF-48A1-4197-B07B-B865392D682D}">
      <dsp:nvSpPr>
        <dsp:cNvPr id="0" name=""/>
        <dsp:cNvSpPr/>
      </dsp:nvSpPr>
      <dsp:spPr>
        <a:xfrm>
          <a:off x="3396094"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1200" kern="1200" dirty="0"/>
            <a:t>- </a:t>
          </a:r>
          <a:r>
            <a:rPr lang="en-US" sz="900" kern="1200" dirty="0"/>
            <a:t>Devis</a:t>
          </a:r>
        </a:p>
      </dsp:txBody>
      <dsp:txXfrm>
        <a:off x="3431454" y="721160"/>
        <a:ext cx="1136573" cy="14151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7FCC8-D4EF-43CD-88BA-11F0F48E177E}">
      <dsp:nvSpPr>
        <dsp:cNvPr id="0" name=""/>
        <dsp:cNvSpPr/>
      </dsp:nvSpPr>
      <dsp:spPr>
        <a:xfrm>
          <a:off x="580"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1</a:t>
          </a:r>
        </a:p>
      </dsp:txBody>
      <dsp:txXfrm>
        <a:off x="580" y="0"/>
        <a:ext cx="1509117" cy="685800"/>
      </dsp:txXfrm>
    </dsp:sp>
    <dsp:sp modelId="{F50F2C44-474C-4316-8D10-CB8E08EA9AD6}">
      <dsp:nvSpPr>
        <dsp:cNvPr id="0" name=""/>
        <dsp:cNvSpPr/>
      </dsp:nvSpPr>
      <dsp:spPr>
        <a:xfrm>
          <a:off x="44024" y="686167"/>
          <a:ext cx="1422228" cy="14851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  --</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900" kern="1200" dirty="0"/>
            <a:t>Reçus/factures/justificatifs de paiement</a:t>
          </a:r>
        </a:p>
        <a:p>
          <a:pPr marL="0" lvl="0" indent="0" algn="ctr" defTabSz="533400">
            <a:lnSpc>
              <a:spcPct val="90000"/>
            </a:lnSpc>
            <a:spcBef>
              <a:spcPct val="0"/>
            </a:spcBef>
            <a:spcAft>
              <a:spcPct val="35000"/>
            </a:spcAft>
            <a:buNone/>
          </a:pPr>
          <a:r>
            <a:rPr lang="en-US" sz="900" kern="1200" dirty="0"/>
            <a:t>- Liste des participants</a:t>
          </a:r>
        </a:p>
        <a:p>
          <a:pPr marL="0" lvl="0" indent="0" algn="ctr" defTabSz="533400">
            <a:lnSpc>
              <a:spcPct val="90000"/>
            </a:lnSpc>
            <a:spcBef>
              <a:spcPct val="0"/>
            </a:spcBef>
            <a:spcAft>
              <a:spcPct val="35000"/>
            </a:spcAft>
            <a:buNone/>
          </a:pPr>
          <a:r>
            <a:rPr lang="en-US" sz="900" kern="1200" dirty="0"/>
            <a:t>- Liste </a:t>
          </a:r>
          <a:r>
            <a:rPr lang="en-US" sz="900" kern="1200" dirty="0" err="1"/>
            <a:t>des remboursements</a:t>
          </a:r>
        </a:p>
        <a:p>
          <a:pPr marL="0" lvl="0" indent="0" algn="ctr" defTabSz="533400">
            <a:lnSpc>
              <a:spcPct val="90000"/>
            </a:lnSpc>
            <a:spcBef>
              <a:spcPct val="0"/>
            </a:spcBef>
            <a:spcAft>
              <a:spcPct val="35000"/>
            </a:spcAft>
            <a:buNone/>
          </a:pPr>
          <a:r>
            <a:rPr lang="en-US" sz="900" kern="1200" dirty="0"/>
            <a:t>- Contrat signé par les animateurs et pièce d'identité</a:t>
          </a:r>
        </a:p>
        <a:p>
          <a:pPr marL="0" lvl="0" indent="0" algn="ctr" defTabSz="533400">
            <a:lnSpc>
              <a:spcPct val="90000"/>
            </a:lnSpc>
            <a:spcBef>
              <a:spcPct val="0"/>
            </a:spcBef>
            <a:spcAft>
              <a:spcPct val="35000"/>
            </a:spcAft>
            <a:buNone/>
          </a:pPr>
          <a:r>
            <a:rPr lang="en-US" sz="900" kern="1200" dirty="0"/>
            <a:t>- Devis</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85680" y="727823"/>
        <a:ext cx="1338916" cy="1401852"/>
      </dsp:txXfrm>
    </dsp:sp>
    <dsp:sp modelId="{71E00A34-F9FF-4BC9-86D0-986732ACC6E8}">
      <dsp:nvSpPr>
        <dsp:cNvPr id="0" name=""/>
        <dsp:cNvSpPr/>
      </dsp:nvSpPr>
      <dsp:spPr>
        <a:xfrm>
          <a:off x="1622881"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2</a:t>
          </a:r>
        </a:p>
      </dsp:txBody>
      <dsp:txXfrm>
        <a:off x="1622881" y="0"/>
        <a:ext cx="1509117" cy="685800"/>
      </dsp:txXfrm>
    </dsp:sp>
    <dsp:sp modelId="{0A389145-04E0-410C-9CA2-7F70627C93F8}">
      <dsp:nvSpPr>
        <dsp:cNvPr id="0" name=""/>
        <dsp:cNvSpPr/>
      </dsp:nvSpPr>
      <dsp:spPr>
        <a:xfrm>
          <a:off x="1773793"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900" kern="1200" dirty="0"/>
            <a:t>- Devis</a:t>
          </a:r>
        </a:p>
      </dsp:txBody>
      <dsp:txXfrm>
        <a:off x="1809153" y="721160"/>
        <a:ext cx="1136573" cy="1415180"/>
      </dsp:txXfrm>
    </dsp:sp>
    <dsp:sp modelId="{6D842D88-BA05-41A4-B0EF-CCB8168DABB3}">
      <dsp:nvSpPr>
        <dsp:cNvPr id="0" name=""/>
        <dsp:cNvSpPr/>
      </dsp:nvSpPr>
      <dsp:spPr>
        <a:xfrm>
          <a:off x="3245755"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3</a:t>
          </a:r>
        </a:p>
      </dsp:txBody>
      <dsp:txXfrm>
        <a:off x="3245755" y="0"/>
        <a:ext cx="1509117" cy="685800"/>
      </dsp:txXfrm>
    </dsp:sp>
    <dsp:sp modelId="{E32164FF-48A1-4197-B07B-B865392D682D}">
      <dsp:nvSpPr>
        <dsp:cNvPr id="0" name=""/>
        <dsp:cNvSpPr/>
      </dsp:nvSpPr>
      <dsp:spPr>
        <a:xfrm>
          <a:off x="3396094"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1200" kern="1200" dirty="0"/>
            <a:t>- </a:t>
          </a:r>
          <a:r>
            <a:rPr lang="en-US" sz="900" kern="1200" dirty="0"/>
            <a:t>Devis</a:t>
          </a:r>
        </a:p>
      </dsp:txBody>
      <dsp:txXfrm>
        <a:off x="3431454" y="721160"/>
        <a:ext cx="1136573" cy="14151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7FCC8-D4EF-43CD-88BA-11F0F48E177E}">
      <dsp:nvSpPr>
        <dsp:cNvPr id="0" name=""/>
        <dsp:cNvSpPr/>
      </dsp:nvSpPr>
      <dsp:spPr>
        <a:xfrm>
          <a:off x="580"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1</a:t>
          </a:r>
        </a:p>
      </dsp:txBody>
      <dsp:txXfrm>
        <a:off x="580" y="0"/>
        <a:ext cx="1509117" cy="685800"/>
      </dsp:txXfrm>
    </dsp:sp>
    <dsp:sp modelId="{F50F2C44-474C-4316-8D10-CB8E08EA9AD6}">
      <dsp:nvSpPr>
        <dsp:cNvPr id="0" name=""/>
        <dsp:cNvSpPr/>
      </dsp:nvSpPr>
      <dsp:spPr>
        <a:xfrm>
          <a:off x="44024" y="686167"/>
          <a:ext cx="1422228" cy="14851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  --</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900" kern="1200" dirty="0"/>
            <a:t>Reçus/factures/justificatifs de paiement</a:t>
          </a:r>
        </a:p>
        <a:p>
          <a:pPr marL="0" lvl="0" indent="0" algn="ctr" defTabSz="533400">
            <a:lnSpc>
              <a:spcPct val="90000"/>
            </a:lnSpc>
            <a:spcBef>
              <a:spcPct val="0"/>
            </a:spcBef>
            <a:spcAft>
              <a:spcPct val="35000"/>
            </a:spcAft>
            <a:buNone/>
          </a:pPr>
          <a:r>
            <a:rPr lang="en-US" sz="900" kern="1200" dirty="0"/>
            <a:t>- Liste des participants</a:t>
          </a:r>
        </a:p>
        <a:p>
          <a:pPr marL="0" lvl="0" indent="0" algn="ctr" defTabSz="533400">
            <a:lnSpc>
              <a:spcPct val="90000"/>
            </a:lnSpc>
            <a:spcBef>
              <a:spcPct val="0"/>
            </a:spcBef>
            <a:spcAft>
              <a:spcPct val="35000"/>
            </a:spcAft>
            <a:buNone/>
          </a:pPr>
          <a:r>
            <a:rPr lang="en-US" sz="900" kern="1200" dirty="0"/>
            <a:t>- Liste </a:t>
          </a:r>
          <a:r>
            <a:rPr lang="en-US" sz="900" kern="1200" dirty="0" err="1"/>
            <a:t>des remboursements</a:t>
          </a:r>
        </a:p>
        <a:p>
          <a:pPr marL="0" lvl="0" indent="0" algn="ctr" defTabSz="533400">
            <a:lnSpc>
              <a:spcPct val="90000"/>
            </a:lnSpc>
            <a:spcBef>
              <a:spcPct val="0"/>
            </a:spcBef>
            <a:spcAft>
              <a:spcPct val="35000"/>
            </a:spcAft>
            <a:buNone/>
          </a:pPr>
          <a:r>
            <a:rPr lang="en-US" sz="900" kern="1200" dirty="0"/>
            <a:t>- Contrat signé par les animateurs et pièce d'identité</a:t>
          </a:r>
        </a:p>
        <a:p>
          <a:pPr marL="0" lvl="0" indent="0" algn="ctr" defTabSz="533400">
            <a:lnSpc>
              <a:spcPct val="90000"/>
            </a:lnSpc>
            <a:spcBef>
              <a:spcPct val="0"/>
            </a:spcBef>
            <a:spcAft>
              <a:spcPct val="35000"/>
            </a:spcAft>
            <a:buNone/>
          </a:pPr>
          <a:r>
            <a:rPr lang="en-US" sz="900" kern="1200" dirty="0"/>
            <a:t>- Devis</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85680" y="727823"/>
        <a:ext cx="1338916" cy="1401852"/>
      </dsp:txXfrm>
    </dsp:sp>
    <dsp:sp modelId="{71E00A34-F9FF-4BC9-86D0-986732ACC6E8}">
      <dsp:nvSpPr>
        <dsp:cNvPr id="0" name=""/>
        <dsp:cNvSpPr/>
      </dsp:nvSpPr>
      <dsp:spPr>
        <a:xfrm>
          <a:off x="1622881"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2</a:t>
          </a:r>
        </a:p>
      </dsp:txBody>
      <dsp:txXfrm>
        <a:off x="1622881" y="0"/>
        <a:ext cx="1509117" cy="685800"/>
      </dsp:txXfrm>
    </dsp:sp>
    <dsp:sp modelId="{0A389145-04E0-410C-9CA2-7F70627C93F8}">
      <dsp:nvSpPr>
        <dsp:cNvPr id="0" name=""/>
        <dsp:cNvSpPr/>
      </dsp:nvSpPr>
      <dsp:spPr>
        <a:xfrm>
          <a:off x="1773793"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900" kern="1200" dirty="0"/>
            <a:t>- Devis</a:t>
          </a:r>
        </a:p>
      </dsp:txBody>
      <dsp:txXfrm>
        <a:off x="1809153" y="721160"/>
        <a:ext cx="1136573" cy="1415180"/>
      </dsp:txXfrm>
    </dsp:sp>
    <dsp:sp modelId="{6D842D88-BA05-41A4-B0EF-CCB8168DABB3}">
      <dsp:nvSpPr>
        <dsp:cNvPr id="0" name=""/>
        <dsp:cNvSpPr/>
      </dsp:nvSpPr>
      <dsp:spPr>
        <a:xfrm>
          <a:off x="3217459"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3</a:t>
          </a:r>
        </a:p>
      </dsp:txBody>
      <dsp:txXfrm>
        <a:off x="3217459" y="0"/>
        <a:ext cx="1509117" cy="685800"/>
      </dsp:txXfrm>
    </dsp:sp>
    <dsp:sp modelId="{E32164FF-48A1-4197-B07B-B865392D682D}">
      <dsp:nvSpPr>
        <dsp:cNvPr id="0" name=""/>
        <dsp:cNvSpPr/>
      </dsp:nvSpPr>
      <dsp:spPr>
        <a:xfrm>
          <a:off x="3396094"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1200" kern="1200" dirty="0"/>
            <a:t>- </a:t>
          </a:r>
          <a:r>
            <a:rPr lang="en-US" sz="900" kern="1200" dirty="0"/>
            <a:t>Devis</a:t>
          </a:r>
        </a:p>
      </dsp:txBody>
      <dsp:txXfrm>
        <a:off x="3431454" y="721160"/>
        <a:ext cx="1136573" cy="14151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7FCC8-D4EF-43CD-88BA-11F0F48E177E}">
      <dsp:nvSpPr>
        <dsp:cNvPr id="0" name=""/>
        <dsp:cNvSpPr/>
      </dsp:nvSpPr>
      <dsp:spPr>
        <a:xfrm>
          <a:off x="580"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1</a:t>
          </a:r>
        </a:p>
      </dsp:txBody>
      <dsp:txXfrm>
        <a:off x="580" y="0"/>
        <a:ext cx="1509117" cy="685800"/>
      </dsp:txXfrm>
    </dsp:sp>
    <dsp:sp modelId="{F50F2C44-474C-4316-8D10-CB8E08EA9AD6}">
      <dsp:nvSpPr>
        <dsp:cNvPr id="0" name=""/>
        <dsp:cNvSpPr/>
      </dsp:nvSpPr>
      <dsp:spPr>
        <a:xfrm>
          <a:off x="44024" y="686167"/>
          <a:ext cx="1422228" cy="148516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  --</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900" kern="1200" dirty="0"/>
            <a:t>Reçus/factures/justificatifs de paiement</a:t>
          </a:r>
        </a:p>
        <a:p>
          <a:pPr marL="0" lvl="0" indent="0" algn="ctr" defTabSz="533400">
            <a:lnSpc>
              <a:spcPct val="90000"/>
            </a:lnSpc>
            <a:spcBef>
              <a:spcPct val="0"/>
            </a:spcBef>
            <a:spcAft>
              <a:spcPct val="35000"/>
            </a:spcAft>
            <a:buNone/>
          </a:pPr>
          <a:r>
            <a:rPr lang="en-US" sz="900" kern="1200" dirty="0"/>
            <a:t>- Liste des participants</a:t>
          </a:r>
        </a:p>
        <a:p>
          <a:pPr marL="0" lvl="0" indent="0" algn="ctr" defTabSz="533400">
            <a:lnSpc>
              <a:spcPct val="90000"/>
            </a:lnSpc>
            <a:spcBef>
              <a:spcPct val="0"/>
            </a:spcBef>
            <a:spcAft>
              <a:spcPct val="35000"/>
            </a:spcAft>
            <a:buNone/>
          </a:pPr>
          <a:r>
            <a:rPr lang="en-US" sz="900" kern="1200" dirty="0"/>
            <a:t>- Liste </a:t>
          </a:r>
          <a:r>
            <a:rPr lang="en-US" sz="900" kern="1200" dirty="0" err="1"/>
            <a:t>des remboursements</a:t>
          </a:r>
        </a:p>
        <a:p>
          <a:pPr marL="0" lvl="0" indent="0" algn="ctr" defTabSz="533400">
            <a:lnSpc>
              <a:spcPct val="90000"/>
            </a:lnSpc>
            <a:spcBef>
              <a:spcPct val="0"/>
            </a:spcBef>
            <a:spcAft>
              <a:spcPct val="35000"/>
            </a:spcAft>
            <a:buNone/>
          </a:pPr>
          <a:r>
            <a:rPr lang="en-US" sz="900" kern="1200" dirty="0"/>
            <a:t>- Contrat signé par les animateurs et pièce d'identité</a:t>
          </a:r>
        </a:p>
        <a:p>
          <a:pPr marL="0" lvl="0" indent="0" algn="ctr" defTabSz="533400">
            <a:lnSpc>
              <a:spcPct val="90000"/>
            </a:lnSpc>
            <a:spcBef>
              <a:spcPct val="0"/>
            </a:spcBef>
            <a:spcAft>
              <a:spcPct val="35000"/>
            </a:spcAft>
            <a:buNone/>
          </a:pPr>
          <a:r>
            <a:rPr lang="en-US" sz="900" kern="1200" dirty="0"/>
            <a:t>- Devis</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200" kern="1200" dirty="0"/>
        </a:p>
      </dsp:txBody>
      <dsp:txXfrm>
        <a:off x="85680" y="727823"/>
        <a:ext cx="1338916" cy="1401852"/>
      </dsp:txXfrm>
    </dsp:sp>
    <dsp:sp modelId="{71E00A34-F9FF-4BC9-86D0-986732ACC6E8}">
      <dsp:nvSpPr>
        <dsp:cNvPr id="0" name=""/>
        <dsp:cNvSpPr/>
      </dsp:nvSpPr>
      <dsp:spPr>
        <a:xfrm>
          <a:off x="1622881"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2</a:t>
          </a:r>
        </a:p>
      </dsp:txBody>
      <dsp:txXfrm>
        <a:off x="1622881" y="0"/>
        <a:ext cx="1509117" cy="685800"/>
      </dsp:txXfrm>
    </dsp:sp>
    <dsp:sp modelId="{0A389145-04E0-410C-9CA2-7F70627C93F8}">
      <dsp:nvSpPr>
        <dsp:cNvPr id="0" name=""/>
        <dsp:cNvSpPr/>
      </dsp:nvSpPr>
      <dsp:spPr>
        <a:xfrm>
          <a:off x="1773793"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900" kern="1200" dirty="0"/>
            <a:t>- Devis</a:t>
          </a:r>
        </a:p>
      </dsp:txBody>
      <dsp:txXfrm>
        <a:off x="1809153" y="721160"/>
        <a:ext cx="1136573" cy="1415180"/>
      </dsp:txXfrm>
    </dsp:sp>
    <dsp:sp modelId="{6D842D88-BA05-41A4-B0EF-CCB8168DABB3}">
      <dsp:nvSpPr>
        <dsp:cNvPr id="0" name=""/>
        <dsp:cNvSpPr/>
      </dsp:nvSpPr>
      <dsp:spPr>
        <a:xfrm>
          <a:off x="3245755" y="0"/>
          <a:ext cx="1509117" cy="2286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t>Activité 3</a:t>
          </a:r>
        </a:p>
      </dsp:txBody>
      <dsp:txXfrm>
        <a:off x="3245755" y="0"/>
        <a:ext cx="1509117" cy="685800"/>
      </dsp:txXfrm>
    </dsp:sp>
    <dsp:sp modelId="{E32164FF-48A1-4197-B07B-B865392D682D}">
      <dsp:nvSpPr>
        <dsp:cNvPr id="0" name=""/>
        <dsp:cNvSpPr/>
      </dsp:nvSpPr>
      <dsp:spPr>
        <a:xfrm>
          <a:off x="3396094" y="685800"/>
          <a:ext cx="1207293" cy="148590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kern="1200" dirty="0"/>
            <a:t>Reçus/factures/justificatifs de paiement</a:t>
          </a:r>
        </a:p>
        <a:p>
          <a:pPr marL="0" lvl="0" indent="0" algn="ctr" defTabSz="400050">
            <a:lnSpc>
              <a:spcPct val="90000"/>
            </a:lnSpc>
            <a:spcBef>
              <a:spcPct val="0"/>
            </a:spcBef>
            <a:spcAft>
              <a:spcPct val="35000"/>
            </a:spcAft>
            <a:buNone/>
          </a:pPr>
          <a:r>
            <a:rPr lang="en-US" sz="900" kern="1200" dirty="0"/>
            <a:t>- Liste des participants</a:t>
          </a:r>
        </a:p>
        <a:p>
          <a:pPr marL="0" lvl="0" indent="0" algn="ctr" defTabSz="400050">
            <a:lnSpc>
              <a:spcPct val="90000"/>
            </a:lnSpc>
            <a:spcBef>
              <a:spcPct val="0"/>
            </a:spcBef>
            <a:spcAft>
              <a:spcPct val="35000"/>
            </a:spcAft>
            <a:buNone/>
          </a:pPr>
          <a:r>
            <a:rPr lang="en-US" sz="900" kern="1200" dirty="0"/>
            <a:t>- Liste </a:t>
          </a:r>
          <a:r>
            <a:rPr lang="en-US" sz="900" kern="1200" dirty="0" err="1"/>
            <a:t>des remboursements</a:t>
          </a:r>
        </a:p>
        <a:p>
          <a:pPr marL="0" lvl="0" indent="0" algn="ctr" defTabSz="400050">
            <a:lnSpc>
              <a:spcPct val="90000"/>
            </a:lnSpc>
            <a:spcBef>
              <a:spcPct val="0"/>
            </a:spcBef>
            <a:spcAft>
              <a:spcPct val="35000"/>
            </a:spcAft>
            <a:buNone/>
          </a:pPr>
          <a:r>
            <a:rPr lang="en-US" sz="900" kern="1200" dirty="0"/>
            <a:t>- Contrat signé par les animateurs et pièce d'identité</a:t>
          </a:r>
        </a:p>
        <a:p>
          <a:pPr marL="0" lvl="0" indent="0" algn="ctr" defTabSz="400050">
            <a:lnSpc>
              <a:spcPct val="90000"/>
            </a:lnSpc>
            <a:spcBef>
              <a:spcPct val="0"/>
            </a:spcBef>
            <a:spcAft>
              <a:spcPct val="35000"/>
            </a:spcAft>
            <a:buNone/>
          </a:pPr>
          <a:r>
            <a:rPr lang="en-US" sz="1200" kern="1200" dirty="0"/>
            <a:t>- </a:t>
          </a:r>
          <a:r>
            <a:rPr lang="en-US" sz="900" kern="1200" dirty="0"/>
            <a:t>Devis</a:t>
          </a:r>
        </a:p>
      </dsp:txBody>
      <dsp:txXfrm>
        <a:off x="3431454" y="721160"/>
        <a:ext cx="1136573" cy="14151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Cliquez pour modifier le style du titre principal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t>2/25/2026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19" Type="http://schemas.openxmlformats.org/officeDocument/2006/relationships/diagramQuickStyle" Target="../diagrams/quickStyle6.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2142" y="2662983"/>
            <a:ext cx="7177466" cy="1515533"/>
          </a:xfrm>
        </p:spPr>
        <p:txBody>
          <a:bodyPr/>
          <a:lstStyle/>
          <a:p>
            <a:r>
              <a:rPr lang="en-US" sz="4000" b="1" dirty="0"/>
              <a:t>DIRECTIVES GÉNÉRALES POUR LA DÉCLARATION DES DÉPENSES</a:t>
            </a:r>
          </a:p>
        </p:txBody>
      </p:sp>
      <p:grpSp>
        <p:nvGrpSpPr>
          <p:cNvPr id="7" name="Group 6"/>
          <p:cNvGrpSpPr/>
          <p:nvPr/>
        </p:nvGrpSpPr>
        <p:grpSpPr>
          <a:xfrm>
            <a:off x="2576830" y="1729435"/>
            <a:ext cx="7038340" cy="1080135"/>
            <a:chOff x="0" y="0"/>
            <a:chExt cx="7038340" cy="1080135"/>
          </a:xfrm>
        </p:grpSpPr>
        <p:pic>
          <p:nvPicPr>
            <p:cNvPr id="8" name="Imag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38800" y="0"/>
              <a:ext cx="1399540" cy="10407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0"/>
              <a:ext cx="955675" cy="921385"/>
            </a:xfrm>
            <a:prstGeom prst="rect">
              <a:avLst/>
            </a:prstGeom>
          </p:spPr>
        </p:pic>
      </p:grpSp>
    </p:spTree>
    <p:extLst>
      <p:ext uri="{BB962C8B-B14F-4D97-AF65-F5344CB8AC3E}">
        <p14:creationId xmlns:p14="http://schemas.microsoft.com/office/powerpoint/2010/main" val="826045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157015" y="4748536"/>
            <a:ext cx="5053537" cy="1384995"/>
          </a:xfrm>
          <a:prstGeom prst="rect">
            <a:avLst/>
          </a:prstGeom>
          <a:noFill/>
        </p:spPr>
        <p:txBody>
          <a:bodyPr wrap="square" rtlCol="0">
            <a:spAutoFit/>
          </a:bodyPr>
          <a:lstStyle/>
          <a:p>
            <a:pPr marL="171450" indent="-171450">
              <a:buFontTx/>
              <a:buChar char="-"/>
            </a:pPr>
            <a:r>
              <a:rPr lang="en-US" dirty="0"/>
              <a:t>Ne pas apposer de cachet</a:t>
            </a:r>
          </a:p>
          <a:p>
            <a:pPr marL="171450" indent="-171450">
              <a:buFontTx/>
              <a:buChar char="-"/>
            </a:pPr>
            <a:r>
              <a:rPr lang="en-US" dirty="0"/>
              <a:t>Les reçus sont déchirés</a:t>
            </a:r>
          </a:p>
          <a:p>
            <a:pPr marL="171450" indent="-171450">
              <a:buFontTx/>
              <a:buChar char="-"/>
            </a:pPr>
            <a:r>
              <a:rPr lang="en-US" dirty="0"/>
              <a:t>Les informations sont floues et donc illisibles </a:t>
            </a:r>
          </a:p>
          <a:p>
            <a:pPr marL="171450" indent="-171450">
              <a:buFontTx/>
              <a:buChar char="-"/>
            </a:pPr>
            <a:endParaRPr lang="en-US" sz="1200" dirty="0"/>
          </a:p>
        </p:txBody>
      </p:sp>
      <p:sp>
        <p:nvSpPr>
          <p:cNvPr id="44" name="TextBox 43"/>
          <p:cNvSpPr txBox="1"/>
          <p:nvPr/>
        </p:nvSpPr>
        <p:spPr>
          <a:xfrm>
            <a:off x="750633" y="649128"/>
            <a:ext cx="8251966" cy="461665"/>
          </a:xfrm>
          <a:prstGeom prst="rect">
            <a:avLst/>
          </a:prstGeom>
          <a:noFill/>
        </p:spPr>
        <p:txBody>
          <a:bodyPr wrap="square" rtlCol="0">
            <a:spAutoFit/>
          </a:bodyPr>
          <a:lstStyle/>
          <a:p>
            <a:r>
              <a:rPr lang="en-US" sz="2400" b="1" dirty="0"/>
              <a:t>Exemples de documents non valables</a:t>
            </a:r>
          </a:p>
        </p:txBody>
      </p:sp>
      <p:sp>
        <p:nvSpPr>
          <p:cNvPr id="47" name="Google Shape;173;p13"/>
          <p:cNvSpPr/>
          <p:nvPr/>
        </p:nvSpPr>
        <p:spPr>
          <a:xfrm>
            <a:off x="3495767" y="5218315"/>
            <a:ext cx="976769" cy="32766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MX" sz="1400" b="1" i="0" u="none" strike="noStrike" cap="none" dirty="0">
                <a:solidFill>
                  <a:schemeClr val="dk1"/>
                </a:solidFill>
                <a:latin typeface="Raleway"/>
                <a:ea typeface="Raleway"/>
                <a:cs typeface="Raleway"/>
                <a:sym typeface="Raleway"/>
              </a:rPr>
              <a:t>Déchirure</a:t>
            </a:r>
            <a:endParaRPr sz="1400" b="1" i="0" u="none" strike="noStrike" cap="none" dirty="0">
              <a:solidFill>
                <a:schemeClr val="dk1"/>
              </a:solidFill>
              <a:latin typeface="Raleway"/>
              <a:ea typeface="Raleway"/>
              <a:cs typeface="Raleway"/>
              <a:sym typeface="Raleway"/>
            </a:endParaRPr>
          </a:p>
        </p:txBody>
      </p:sp>
      <p:pic>
        <p:nvPicPr>
          <p:cNvPr id="48" name="Picture 47" descr="C:\Users\LENOVO\Downloads\file_00000000853061f99b6287b132d91ec0 (1).png"/>
          <p:cNvPicPr/>
          <p:nvPr/>
        </p:nvPicPr>
        <p:blipFill>
          <a:blip r:embed="rId2">
            <a:extLst>
              <a:ext uri="{28A0092B-C50C-407E-A947-70E740481C1C}">
                <a14:useLocalDpi xmlns:a14="http://schemas.microsoft.com/office/drawing/2010/main" val="0"/>
              </a:ext>
            </a:extLst>
          </a:blip>
          <a:srcRect/>
          <a:stretch>
            <a:fillRect/>
          </a:stretch>
        </p:blipFill>
        <p:spPr bwMode="auto">
          <a:xfrm>
            <a:off x="8212945" y="649128"/>
            <a:ext cx="2468880" cy="3931920"/>
          </a:xfrm>
          <a:prstGeom prst="rect">
            <a:avLst/>
          </a:prstGeom>
          <a:noFill/>
          <a:ln>
            <a:noFill/>
          </a:ln>
        </p:spPr>
      </p:pic>
      <p:sp>
        <p:nvSpPr>
          <p:cNvPr id="49" name="Google Shape;172;p13"/>
          <p:cNvSpPr/>
          <p:nvPr/>
        </p:nvSpPr>
        <p:spPr>
          <a:xfrm>
            <a:off x="9968533" y="4095544"/>
            <a:ext cx="110294" cy="552469"/>
          </a:xfrm>
          <a:prstGeom prst="upDownArrow">
            <a:avLst>
              <a:gd name="adj1" fmla="val 50000"/>
              <a:gd name="adj2" fmla="val 50000"/>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wentieth Century"/>
              <a:ea typeface="Twentieth Century"/>
              <a:cs typeface="Twentieth Century"/>
              <a:sym typeface="Twentieth Century"/>
            </a:endParaRPr>
          </a:p>
        </p:txBody>
      </p:sp>
      <p:sp>
        <p:nvSpPr>
          <p:cNvPr id="50" name="Google Shape;173;p13"/>
          <p:cNvSpPr/>
          <p:nvPr/>
        </p:nvSpPr>
        <p:spPr>
          <a:xfrm>
            <a:off x="10193440" y="4286871"/>
            <a:ext cx="976769" cy="32766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MX" sz="1400" b="1" i="0" u="none" strike="noStrike" cap="none" dirty="0">
                <a:solidFill>
                  <a:schemeClr val="dk1"/>
                </a:solidFill>
                <a:latin typeface="Raleway"/>
                <a:ea typeface="Raleway"/>
                <a:cs typeface="Raleway"/>
                <a:sym typeface="Raleway"/>
              </a:rPr>
              <a:t>Déchirure</a:t>
            </a:r>
            <a:endParaRPr sz="1400" b="1" i="0" u="none" strike="noStrike" cap="none" dirty="0">
              <a:solidFill>
                <a:schemeClr val="dk1"/>
              </a:solidFill>
              <a:latin typeface="Raleway"/>
              <a:ea typeface="Raleway"/>
              <a:cs typeface="Raleway"/>
              <a:sym typeface="Raleway"/>
            </a:endParaRPr>
          </a:p>
        </p:txBody>
      </p:sp>
      <p:pic>
        <p:nvPicPr>
          <p:cNvPr id="51" name="Picture 50" descr="C:\Users\LENOVO\Downloads\file_0000000092f861f585572d9db748541c (1).png"/>
          <p:cNvPicPr/>
          <p:nvPr/>
        </p:nvPicPr>
        <p:blipFill>
          <a:blip r:embed="rId3">
            <a:extLst>
              <a:ext uri="{28A0092B-C50C-407E-A947-70E740481C1C}">
                <a14:useLocalDpi xmlns:a14="http://schemas.microsoft.com/office/drawing/2010/main" val="0"/>
              </a:ext>
            </a:extLst>
          </a:blip>
          <a:srcRect/>
          <a:stretch>
            <a:fillRect/>
          </a:stretch>
        </p:blipFill>
        <p:spPr bwMode="auto">
          <a:xfrm>
            <a:off x="980941" y="1194976"/>
            <a:ext cx="3352800" cy="3749040"/>
          </a:xfrm>
          <a:prstGeom prst="rect">
            <a:avLst/>
          </a:prstGeom>
          <a:noFill/>
          <a:ln>
            <a:noFill/>
          </a:ln>
        </p:spPr>
      </p:pic>
      <p:sp>
        <p:nvSpPr>
          <p:cNvPr id="52" name="Google Shape;172;p13"/>
          <p:cNvSpPr/>
          <p:nvPr/>
        </p:nvSpPr>
        <p:spPr>
          <a:xfrm>
            <a:off x="3495767" y="4578007"/>
            <a:ext cx="146422" cy="552469"/>
          </a:xfrm>
          <a:prstGeom prst="upDownArrow">
            <a:avLst>
              <a:gd name="adj1" fmla="val 50000"/>
              <a:gd name="adj2" fmla="val 50000"/>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wentieth Century"/>
              <a:ea typeface="Twentieth Century"/>
              <a:cs typeface="Twentieth Century"/>
              <a:sym typeface="Twentieth Century"/>
            </a:endParaRPr>
          </a:p>
        </p:txBody>
      </p:sp>
      <p:sp>
        <p:nvSpPr>
          <p:cNvPr id="53" name="Google Shape;174;p13"/>
          <p:cNvSpPr/>
          <p:nvPr/>
        </p:nvSpPr>
        <p:spPr>
          <a:xfrm rot="-8658196">
            <a:off x="3205415" y="2530177"/>
            <a:ext cx="2295000" cy="169820"/>
          </a:xfrm>
          <a:prstGeom prst="stripedRightArrow">
            <a:avLst>
              <a:gd name="adj1" fmla="val 50000"/>
              <a:gd name="adj2" fmla="val 50000"/>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wentieth Century"/>
              <a:ea typeface="Twentieth Century"/>
              <a:cs typeface="Twentieth Century"/>
              <a:sym typeface="Twentieth Century"/>
            </a:endParaRPr>
          </a:p>
        </p:txBody>
      </p:sp>
      <p:sp>
        <p:nvSpPr>
          <p:cNvPr id="54" name="Google Shape;173;p13"/>
          <p:cNvSpPr/>
          <p:nvPr/>
        </p:nvSpPr>
        <p:spPr>
          <a:xfrm>
            <a:off x="4796262" y="3353605"/>
            <a:ext cx="976769" cy="32766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MX" sz="1400" b="1" i="0" u="none" strike="noStrike" cap="none" dirty="0">
                <a:solidFill>
                  <a:schemeClr val="dk1"/>
                </a:solidFill>
                <a:latin typeface="Raleway"/>
                <a:ea typeface="Raleway"/>
                <a:cs typeface="Raleway"/>
                <a:sym typeface="Raleway"/>
              </a:rPr>
              <a:t>Déchirure</a:t>
            </a:r>
            <a:endParaRPr sz="1400" b="1" i="0" u="none" strike="noStrike" cap="none"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105526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Erreurs courantes</a:t>
            </a:r>
          </a:p>
        </p:txBody>
      </p:sp>
      <p:sp>
        <p:nvSpPr>
          <p:cNvPr id="3" name="Content Placeholder 2"/>
          <p:cNvSpPr>
            <a:spLocks noGrp="1"/>
          </p:cNvSpPr>
          <p:nvPr>
            <p:ph idx="1"/>
          </p:nvPr>
        </p:nvSpPr>
        <p:spPr/>
        <p:txBody>
          <a:bodyPr>
            <a:normAutofit fontScale="92500"/>
          </a:bodyPr>
          <a:lstStyle/>
          <a:p>
            <a:r>
              <a:rPr lang="en-US" dirty="0"/>
              <a:t>Informations incomplètes dans les pièces justificatives : dates, signatures, noms des responsables ou des activités, montant total des reçus, liste des remboursements.</a:t>
            </a:r>
          </a:p>
          <a:p>
            <a:r>
              <a:rPr lang="en-US" dirty="0"/>
              <a:t>Omission de joindre les pièces justificatives telles que les pièces d'identité des animateurs, les contrats (du personnel et des animateurs), la liste des participants, la liste des remboursements, les devis si le montant est supérieur à 2 000 USD ou si un seul fournisseur est engagé dans différentes activités et que le montant total est supérieur ou égal à 2 000 USD.</a:t>
            </a:r>
          </a:p>
          <a:p>
            <a:r>
              <a:rPr lang="en-US" dirty="0"/>
              <a:t>Absence du cachet du projet sur certains ou TOUS les documents.</a:t>
            </a:r>
          </a:p>
          <a:p>
            <a:r>
              <a:rPr lang="en-US" dirty="0"/>
              <a:t>Numérisation des documents de manière illisible.</a:t>
            </a:r>
          </a:p>
        </p:txBody>
      </p:sp>
    </p:spTree>
    <p:extLst>
      <p:ext uri="{BB962C8B-B14F-4D97-AF65-F5344CB8AC3E}">
        <p14:creationId xmlns:p14="http://schemas.microsoft.com/office/powerpoint/2010/main" val="378628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8677" y="622169"/>
            <a:ext cx="8842342" cy="523220"/>
          </a:xfrm>
          <a:prstGeom prst="rect">
            <a:avLst/>
          </a:prstGeom>
          <a:noFill/>
        </p:spPr>
        <p:txBody>
          <a:bodyPr wrap="square" rtlCol="0">
            <a:spAutoFit/>
          </a:bodyPr>
          <a:lstStyle/>
          <a:p>
            <a:r>
              <a:rPr lang="en-US" sz="2800" b="1" dirty="0"/>
              <a:t>Organisation et présentation des documents </a:t>
            </a:r>
          </a:p>
        </p:txBody>
      </p:sp>
      <p:graphicFrame>
        <p:nvGraphicFramePr>
          <p:cNvPr id="3" name="Diagram 2"/>
          <p:cNvGraphicFramePr/>
          <p:nvPr>
            <p:extLst>
              <p:ext uri="{D42A27DB-BD31-4B8C-83A1-F6EECF244321}">
                <p14:modId xmlns:p14="http://schemas.microsoft.com/office/powerpoint/2010/main" val="2681583630"/>
              </p:ext>
            </p:extLst>
          </p:nvPr>
        </p:nvGraphicFramePr>
        <p:xfrm>
          <a:off x="1033807" y="1404934"/>
          <a:ext cx="7498080" cy="429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8663256" y="2541812"/>
            <a:ext cx="2468880" cy="457200"/>
            <a:chOff x="3813048" y="193749"/>
            <a:chExt cx="1671637" cy="288000"/>
          </a:xfrm>
        </p:grpSpPr>
        <p:sp>
          <p:nvSpPr>
            <p:cNvPr id="10" name="Rectangle 9"/>
            <p:cNvSpPr/>
            <p:nvPr/>
          </p:nvSpPr>
          <p:spPr>
            <a:xfrm>
              <a:off x="3813048" y="193749"/>
              <a:ext cx="1671637" cy="2880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TextBox 10"/>
            <p:cNvSpPr txBox="1"/>
            <p:nvPr/>
          </p:nvSpPr>
          <p:spPr>
            <a:xfrm>
              <a:off x="3813048" y="193749"/>
              <a:ext cx="1671637" cy="28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dirty="0"/>
                <a:t>CLASSEUR DE SUBVENTIONS </a:t>
              </a:r>
              <a:endParaRPr lang="en-US" sz="1000" kern="1200" dirty="0"/>
            </a:p>
          </p:txBody>
        </p:sp>
      </p:grpSp>
      <p:grpSp>
        <p:nvGrpSpPr>
          <p:cNvPr id="12" name="Group 11"/>
          <p:cNvGrpSpPr/>
          <p:nvPr/>
        </p:nvGrpSpPr>
        <p:grpSpPr>
          <a:xfrm>
            <a:off x="8663256" y="2885760"/>
            <a:ext cx="2468880" cy="1645920"/>
            <a:chOff x="3814762" y="495666"/>
            <a:chExt cx="1671637" cy="1125021"/>
          </a:xfrm>
        </p:grpSpPr>
        <p:sp>
          <p:nvSpPr>
            <p:cNvPr id="13" name="Rectangle 12"/>
            <p:cNvSpPr/>
            <p:nvPr/>
          </p:nvSpPr>
          <p:spPr>
            <a:xfrm>
              <a:off x="3814762" y="495666"/>
              <a:ext cx="1671637" cy="1125021"/>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3814762" y="495666"/>
              <a:ext cx="1671637" cy="11250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Kenya</a:t>
              </a:r>
            </a:p>
            <a:p>
              <a:pPr marL="57150" lvl="1" indent="-57150" algn="l" defTabSz="444500">
                <a:lnSpc>
                  <a:spcPct val="90000"/>
                </a:lnSpc>
                <a:spcBef>
                  <a:spcPct val="0"/>
                </a:spcBef>
                <a:spcAft>
                  <a:spcPct val="15000"/>
                </a:spcAft>
                <a:buChar char="••"/>
              </a:pPr>
              <a:r>
                <a:rPr lang="en-US" sz="1000" dirty="0"/>
                <a:t>Tanzanie</a:t>
              </a:r>
            </a:p>
            <a:p>
              <a:pPr marL="57150" lvl="1" indent="-57150" algn="l" defTabSz="444500">
                <a:lnSpc>
                  <a:spcPct val="90000"/>
                </a:lnSpc>
                <a:spcBef>
                  <a:spcPct val="0"/>
                </a:spcBef>
                <a:spcAft>
                  <a:spcPct val="15000"/>
                </a:spcAft>
                <a:buChar char="••"/>
              </a:pPr>
              <a:r>
                <a:rPr lang="en-US" sz="1000" kern="1200" dirty="0"/>
                <a:t>Sahel</a:t>
              </a:r>
            </a:p>
            <a:p>
              <a:pPr marL="57150" lvl="1" indent="-57150" algn="l" defTabSz="444500">
                <a:lnSpc>
                  <a:spcPct val="90000"/>
                </a:lnSpc>
                <a:spcBef>
                  <a:spcPct val="0"/>
                </a:spcBef>
                <a:spcAft>
                  <a:spcPct val="15000"/>
                </a:spcAft>
                <a:buChar char="••"/>
              </a:pPr>
              <a:r>
                <a:rPr lang="en-US" sz="1000" dirty="0"/>
                <a:t>Congo</a:t>
              </a:r>
              <a:endParaRPr lang="en-US" sz="1000" kern="1200" dirty="0"/>
            </a:p>
          </p:txBody>
        </p:sp>
      </p:grpSp>
    </p:spTree>
    <p:extLst>
      <p:ext uri="{BB962C8B-B14F-4D97-AF65-F5344CB8AC3E}">
        <p14:creationId xmlns:p14="http://schemas.microsoft.com/office/powerpoint/2010/main" val="274738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2359" y="840731"/>
            <a:ext cx="4800598" cy="469596"/>
          </a:xfrm>
        </p:spPr>
        <p:txBody>
          <a:bodyPr>
            <a:normAutofit/>
          </a:bodyPr>
          <a:lstStyle/>
          <a:p>
            <a:r>
              <a:rPr lang="en-US" sz="2400" b="1" dirty="0"/>
              <a:t>Dossier de réattribution - Tanzanie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8347839"/>
              </p:ext>
            </p:extLst>
          </p:nvPr>
        </p:nvGraphicFramePr>
        <p:xfrm>
          <a:off x="1295400" y="2387781"/>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82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36804767"/>
              </p:ext>
            </p:extLst>
          </p:nvPr>
        </p:nvGraphicFramePr>
        <p:xfrm>
          <a:off x="711409" y="1352746"/>
          <a:ext cx="475488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590681342"/>
              </p:ext>
            </p:extLst>
          </p:nvPr>
        </p:nvGraphicFramePr>
        <p:xfrm>
          <a:off x="6096000" y="1249052"/>
          <a:ext cx="4754880" cy="228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p:cNvGraphicFramePr/>
          <p:nvPr>
            <p:extLst>
              <p:ext uri="{D42A27DB-BD31-4B8C-83A1-F6EECF244321}">
                <p14:modId xmlns:p14="http://schemas.microsoft.com/office/powerpoint/2010/main" val="295317013"/>
              </p:ext>
            </p:extLst>
          </p:nvPr>
        </p:nvGraphicFramePr>
        <p:xfrm>
          <a:off x="711409" y="3954545"/>
          <a:ext cx="4754880" cy="2286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 name="Diagram 4"/>
          <p:cNvGraphicFramePr/>
          <p:nvPr>
            <p:extLst>
              <p:ext uri="{D42A27DB-BD31-4B8C-83A1-F6EECF244321}">
                <p14:modId xmlns:p14="http://schemas.microsoft.com/office/powerpoint/2010/main" val="3408752544"/>
              </p:ext>
            </p:extLst>
          </p:nvPr>
        </p:nvGraphicFramePr>
        <p:xfrm>
          <a:off x="6414626" y="3954545"/>
          <a:ext cx="4754880" cy="2286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6" name="TextBox 5"/>
          <p:cNvSpPr txBox="1"/>
          <p:nvPr/>
        </p:nvSpPr>
        <p:spPr>
          <a:xfrm>
            <a:off x="94268" y="951934"/>
            <a:ext cx="3685880" cy="369332"/>
          </a:xfrm>
          <a:prstGeom prst="rect">
            <a:avLst/>
          </a:prstGeom>
          <a:noFill/>
        </p:spPr>
        <p:txBody>
          <a:bodyPr wrap="square" rtlCol="0">
            <a:spAutoFit/>
          </a:bodyPr>
          <a:lstStyle/>
          <a:p>
            <a:r>
              <a:rPr lang="en-US" dirty="0"/>
              <a:t>                </a:t>
            </a:r>
            <a:r>
              <a:rPr lang="en-US" b="1" dirty="0"/>
              <a:t>Objectif spécifique 1 Dossier</a:t>
            </a:r>
          </a:p>
        </p:txBody>
      </p:sp>
      <p:sp>
        <p:nvSpPr>
          <p:cNvPr id="7" name="TextBox 6"/>
          <p:cNvSpPr txBox="1"/>
          <p:nvPr/>
        </p:nvSpPr>
        <p:spPr>
          <a:xfrm>
            <a:off x="7483626" y="847991"/>
            <a:ext cx="3685880" cy="646331"/>
          </a:xfrm>
          <a:prstGeom prst="rect">
            <a:avLst/>
          </a:prstGeom>
          <a:noFill/>
        </p:spPr>
        <p:txBody>
          <a:bodyPr wrap="square" rtlCol="0">
            <a:spAutoFit/>
          </a:bodyPr>
          <a:lstStyle/>
          <a:p>
            <a:r>
              <a:rPr lang="en-US" dirty="0"/>
              <a:t>              </a:t>
            </a:r>
            <a:r>
              <a:rPr lang="en-US" b="1" dirty="0"/>
              <a:t>Dossier Objectif spécifique 2</a:t>
            </a:r>
          </a:p>
          <a:p>
            <a:endParaRPr lang="en-US" b="1" dirty="0"/>
          </a:p>
        </p:txBody>
      </p:sp>
      <p:sp>
        <p:nvSpPr>
          <p:cNvPr id="8" name="TextBox 7"/>
          <p:cNvSpPr txBox="1"/>
          <p:nvPr/>
        </p:nvSpPr>
        <p:spPr>
          <a:xfrm>
            <a:off x="81697" y="3585213"/>
            <a:ext cx="4216925" cy="646331"/>
          </a:xfrm>
          <a:prstGeom prst="rect">
            <a:avLst/>
          </a:prstGeom>
          <a:noFill/>
        </p:spPr>
        <p:txBody>
          <a:bodyPr wrap="square" rtlCol="0">
            <a:spAutoFit/>
          </a:bodyPr>
          <a:lstStyle/>
          <a:p>
            <a:r>
              <a:rPr lang="en-US" dirty="0"/>
              <a:t>                </a:t>
            </a:r>
            <a:r>
              <a:rPr lang="en-US" b="1" dirty="0"/>
              <a:t>Dossier Objectif spécifique 3</a:t>
            </a:r>
          </a:p>
          <a:p>
            <a:endParaRPr lang="en-US" b="1" dirty="0"/>
          </a:p>
        </p:txBody>
      </p:sp>
      <p:sp>
        <p:nvSpPr>
          <p:cNvPr id="9" name="TextBox 8"/>
          <p:cNvSpPr txBox="1"/>
          <p:nvPr/>
        </p:nvSpPr>
        <p:spPr>
          <a:xfrm>
            <a:off x="7227530" y="3535052"/>
            <a:ext cx="3941976" cy="646331"/>
          </a:xfrm>
          <a:prstGeom prst="rect">
            <a:avLst/>
          </a:prstGeom>
          <a:noFill/>
        </p:spPr>
        <p:txBody>
          <a:bodyPr wrap="square" rtlCol="0">
            <a:spAutoFit/>
          </a:bodyPr>
          <a:lstStyle/>
          <a:p>
            <a:r>
              <a:rPr lang="en-US" dirty="0"/>
              <a:t>                </a:t>
            </a:r>
            <a:r>
              <a:rPr lang="en-US" b="1" dirty="0"/>
              <a:t>Dossier Objectif spécifique 4</a:t>
            </a:r>
          </a:p>
          <a:p>
            <a:endParaRPr lang="en-US" b="1" dirty="0"/>
          </a:p>
        </p:txBody>
      </p:sp>
      <p:sp>
        <p:nvSpPr>
          <p:cNvPr id="10" name="TextBox 9"/>
          <p:cNvSpPr txBox="1"/>
          <p:nvPr/>
        </p:nvSpPr>
        <p:spPr>
          <a:xfrm>
            <a:off x="4144651" y="796391"/>
            <a:ext cx="4147794" cy="369332"/>
          </a:xfrm>
          <a:prstGeom prst="rect">
            <a:avLst/>
          </a:prstGeom>
          <a:noFill/>
        </p:spPr>
        <p:txBody>
          <a:bodyPr wrap="square" rtlCol="0">
            <a:spAutoFit/>
          </a:bodyPr>
          <a:lstStyle/>
          <a:p>
            <a:r>
              <a:rPr lang="en-US" b="1" dirty="0"/>
              <a:t>Dossier Justification - Tanzanie</a:t>
            </a:r>
          </a:p>
        </p:txBody>
      </p:sp>
    </p:spTree>
    <p:extLst>
      <p:ext uri="{BB962C8B-B14F-4D97-AF65-F5344CB8AC3E}">
        <p14:creationId xmlns:p14="http://schemas.microsoft.com/office/powerpoint/2010/main" val="1100031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Recommandation générale </a:t>
            </a:r>
          </a:p>
        </p:txBody>
      </p:sp>
      <p:sp>
        <p:nvSpPr>
          <p:cNvPr id="3" name="Content Placeholder 2"/>
          <p:cNvSpPr>
            <a:spLocks noGrp="1"/>
          </p:cNvSpPr>
          <p:nvPr>
            <p:ph idx="1"/>
          </p:nvPr>
        </p:nvSpPr>
        <p:spPr>
          <a:xfrm>
            <a:off x="1295402" y="2415530"/>
            <a:ext cx="9601196" cy="3318936"/>
          </a:xfrm>
        </p:spPr>
        <p:txBody>
          <a:bodyPr>
            <a:normAutofit fontScale="92500"/>
          </a:bodyPr>
          <a:lstStyle/>
          <a:p>
            <a:r>
              <a:rPr lang="en-US" dirty="0"/>
              <a:t>Les montants décaissés doivent être exécutés et exprimés au dernier shilling/dollar près. Les soldes restants lors des rapports intermédiaires doivent être intégralement déclarés lors de la phase de rapport final. Les dépassements ne seront pas acceptés.</a:t>
            </a:r>
          </a:p>
          <a:p>
            <a:r>
              <a:rPr lang="en-US" dirty="0"/>
              <a:t>TOUS les documents doivent être tamponnés avec le cachet du projet.</a:t>
            </a:r>
          </a:p>
          <a:p>
            <a:r>
              <a:rPr lang="en-US" dirty="0"/>
              <a:t>TOUS les pièces justificatives doivent être scannées et téléchargées sous forme de documents uniques et nommées selon les numéros correspondants figurant sur la feuille Excel.</a:t>
            </a:r>
          </a:p>
          <a:p>
            <a:r>
              <a:rPr lang="en-US" dirty="0"/>
              <a:t>Les informations fournies dans tous les pièces justificatives doivent être visibles, éligibles et correspondre aux informations figurant sur la feuille Excel.  </a:t>
            </a:r>
          </a:p>
          <a:p>
            <a:endParaRPr lang="en-US" dirty="0"/>
          </a:p>
        </p:txBody>
      </p:sp>
    </p:spTree>
    <p:extLst>
      <p:ext uri="{BB962C8B-B14F-4D97-AF65-F5344CB8AC3E}">
        <p14:creationId xmlns:p14="http://schemas.microsoft.com/office/powerpoint/2010/main" val="132826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5220" y="2351898"/>
            <a:ext cx="7641560" cy="1515533"/>
          </a:xfrm>
        </p:spPr>
        <p:txBody>
          <a:bodyPr/>
          <a:lstStyle/>
          <a:p>
            <a:r>
              <a:rPr lang="en-US" sz="9600" b="1" dirty="0">
                <a:solidFill>
                  <a:schemeClr val="accent2">
                    <a:lumMod val="75000"/>
                  </a:schemeClr>
                </a:solidFill>
                <a:latin typeface="Book Antiqua" panose="02040602050305030304" pitchFamily="18" charset="0"/>
              </a:rPr>
              <a:t>Merci beaucoup !</a:t>
            </a:r>
          </a:p>
        </p:txBody>
      </p:sp>
      <p:grpSp>
        <p:nvGrpSpPr>
          <p:cNvPr id="5" name="Group 4"/>
          <p:cNvGrpSpPr/>
          <p:nvPr/>
        </p:nvGrpSpPr>
        <p:grpSpPr>
          <a:xfrm>
            <a:off x="2501415" y="4208684"/>
            <a:ext cx="7038340" cy="1080135"/>
            <a:chOff x="0" y="0"/>
            <a:chExt cx="7038340" cy="1080135"/>
          </a:xfrm>
        </p:grpSpPr>
        <p:pic>
          <p:nvPicPr>
            <p:cNvPr id="7" name="Imag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38800" y="0"/>
              <a:ext cx="1399540" cy="104076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8750"/>
              <a:ext cx="955675" cy="921385"/>
            </a:xfrm>
            <a:prstGeom prst="rect">
              <a:avLst/>
            </a:prstGeom>
          </p:spPr>
        </p:pic>
      </p:grpSp>
    </p:spTree>
    <p:extLst>
      <p:ext uri="{BB962C8B-B14F-4D97-AF65-F5344CB8AC3E}">
        <p14:creationId xmlns:p14="http://schemas.microsoft.com/office/powerpoint/2010/main" val="93377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Protocole d'accord (</a:t>
            </a:r>
            <a:r>
              <a:rPr lang="en-US" b="1" dirty="0" err="1"/>
              <a:t>MoU</a:t>
            </a:r>
            <a:r>
              <a:rPr lang="en-US" dirty="0"/>
              <a:t>)</a:t>
            </a:r>
          </a:p>
        </p:txBody>
      </p:sp>
      <p:sp>
        <p:nvSpPr>
          <p:cNvPr id="3" name="Content Placeholder 2"/>
          <p:cNvSpPr>
            <a:spLocks noGrp="1"/>
          </p:cNvSpPr>
          <p:nvPr>
            <p:ph idx="1"/>
          </p:nvPr>
        </p:nvSpPr>
        <p:spPr>
          <a:xfrm>
            <a:off x="1210560" y="2368395"/>
            <a:ext cx="9601196" cy="3318936"/>
          </a:xfrm>
        </p:spPr>
        <p:txBody>
          <a:bodyPr>
            <a:normAutofit fontScale="92500" lnSpcReduction="20000"/>
          </a:bodyPr>
          <a:lstStyle/>
          <a:p>
            <a:r>
              <a:rPr lang="en-US" dirty="0"/>
              <a:t>Il </a:t>
            </a:r>
            <a:r>
              <a:rPr lang="en-US" sz="1800" dirty="0">
                <a:latin typeface="Times New Roman" panose="02020603050405020304" pitchFamily="18" charset="0"/>
                <a:cs typeface="Times New Roman" panose="02020603050405020304" pitchFamily="18" charset="0"/>
              </a:rPr>
              <a:t>s'agit d'un </a:t>
            </a:r>
            <a:r>
              <a:rPr lang="en-US" sz="1800" b="1" dirty="0">
                <a:latin typeface="Times New Roman" panose="02020603050405020304" pitchFamily="18" charset="0"/>
                <a:cs typeface="Times New Roman" panose="02020603050405020304" pitchFamily="18" charset="0"/>
              </a:rPr>
              <a:t>accord officiel </a:t>
            </a:r>
            <a:r>
              <a:rPr lang="en-US" sz="1800" dirty="0">
                <a:latin typeface="Times New Roman" panose="02020603050405020304" pitchFamily="18" charset="0"/>
                <a:cs typeface="Times New Roman" panose="02020603050405020304" pitchFamily="18" charset="0"/>
              </a:rPr>
              <a:t>entre deux ou plusieurs parties qui définit les </a:t>
            </a:r>
            <a:r>
              <a:rPr lang="en-US" sz="1800" b="1" dirty="0">
                <a:latin typeface="Times New Roman" panose="02020603050405020304" pitchFamily="18" charset="0"/>
                <a:cs typeface="Times New Roman" panose="02020603050405020304" pitchFamily="18" charset="0"/>
              </a:rPr>
              <a:t>conditions et les détails d'un accord mutuel ou d'un partenariat</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Voici les éléments qui composent un </a:t>
            </a:r>
            <a:r>
              <a:rPr lang="en-US" sz="1800" dirty="0" err="1">
                <a:latin typeface="Times New Roman" panose="02020603050405020304" pitchFamily="18" charset="0"/>
                <a:cs typeface="Times New Roman" panose="02020603050405020304" pitchFamily="18" charset="0"/>
              </a:rPr>
              <a:t>protocole d'accord</a:t>
            </a: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Titre</a:t>
            </a:r>
            <a:endParaRPr lang="en-US" altLang="en-US" sz="1800" dirty="0">
              <a:latin typeface="Times New Roman" panose="02020603050405020304" pitchFamily="18" charset="0"/>
              <a:cs typeface="Times New Roman" panose="02020603050405020304" pitchFamily="18" charset="0"/>
            </a:endParaRP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Introduction </a:t>
            </a:r>
            <a:r>
              <a:rPr lang="en-US" altLang="en-US" sz="1800" dirty="0">
                <a:latin typeface="Times New Roman" panose="02020603050405020304" pitchFamily="18" charset="0"/>
                <a:cs typeface="Times New Roman" panose="02020603050405020304" pitchFamily="18" charset="0"/>
              </a:rPr>
              <a:t>– Noms des parties concernées.</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Objet </a:t>
            </a:r>
            <a:r>
              <a:rPr lang="en-US" altLang="en-US" sz="1800" dirty="0">
                <a:latin typeface="Times New Roman" panose="02020603050405020304" pitchFamily="18" charset="0"/>
                <a:cs typeface="Times New Roman" panose="02020603050405020304" pitchFamily="18" charset="0"/>
              </a:rPr>
              <a:t>– L'objectif de l'accord.</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Portée de la collaboration </a:t>
            </a:r>
            <a:r>
              <a:rPr lang="en-US" altLang="en-US" sz="1800" dirty="0">
                <a:latin typeface="Times New Roman" panose="02020603050405020304" pitchFamily="18" charset="0"/>
                <a:cs typeface="Times New Roman" panose="02020603050405020304" pitchFamily="18" charset="0"/>
              </a:rPr>
              <a:t>– Activités à entreprendre.</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Rôles et responsabilités </a:t>
            </a:r>
            <a:r>
              <a:rPr lang="en-US" altLang="en-US" sz="1800" dirty="0">
                <a:latin typeface="Times New Roman" panose="02020603050405020304" pitchFamily="18" charset="0"/>
                <a:cs typeface="Times New Roman" panose="02020603050405020304" pitchFamily="18" charset="0"/>
              </a:rPr>
              <a:t>– Qui fait quoi.</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Durée </a:t>
            </a:r>
            <a:r>
              <a:rPr lang="en-US" altLang="en-US" sz="1800" dirty="0">
                <a:latin typeface="Times New Roman" panose="02020603050405020304" pitchFamily="18" charset="0"/>
                <a:cs typeface="Times New Roman" panose="02020603050405020304" pitchFamily="18" charset="0"/>
              </a:rPr>
              <a:t>– Durée du </a:t>
            </a:r>
            <a:r>
              <a:rPr lang="en-US" altLang="en-US" sz="1800" dirty="0" err="1">
                <a:latin typeface="Times New Roman" panose="02020603050405020304" pitchFamily="18" charset="0"/>
                <a:cs typeface="Times New Roman" panose="02020603050405020304" pitchFamily="18" charset="0"/>
              </a:rPr>
              <a:t>protocole </a:t>
            </a:r>
            <a:r>
              <a:rPr lang="en-US" altLang="en-US" sz="1800" dirty="0">
                <a:latin typeface="Times New Roman" panose="02020603050405020304" pitchFamily="18" charset="0"/>
                <a:cs typeface="Times New Roman" panose="02020603050405020304" pitchFamily="18" charset="0"/>
              </a:rPr>
              <a:t>d</a:t>
            </a:r>
            <a:r>
              <a:rPr lang="en-US" altLang="en-US" sz="1800" dirty="0" err="1">
                <a:latin typeface="Times New Roman" panose="02020603050405020304" pitchFamily="18" charset="0"/>
                <a:cs typeface="Times New Roman" panose="02020603050405020304" pitchFamily="18" charset="0"/>
              </a:rPr>
              <a:t>'accord</a:t>
            </a:r>
            <a:r>
              <a:rPr lang="en-US" altLang="en-US" sz="1800" dirty="0">
                <a:latin typeface="Times New Roman" panose="02020603050405020304" pitchFamily="18" charset="0"/>
                <a:cs typeface="Times New Roman" panose="02020603050405020304" pitchFamily="18" charset="0"/>
              </a:rPr>
              <a:t>.</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Confidentialité </a:t>
            </a:r>
            <a:r>
              <a:rPr lang="en-US" altLang="en-US" sz="1800" dirty="0">
                <a:latin typeface="Times New Roman" panose="02020603050405020304" pitchFamily="18" charset="0"/>
                <a:cs typeface="Times New Roman" panose="02020603050405020304" pitchFamily="18" charset="0"/>
              </a:rPr>
              <a:t>– Comment les informations sensibles sont traitées.</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Modifications et résiliation </a:t>
            </a:r>
            <a:r>
              <a:rPr lang="en-US" altLang="en-US" sz="1800" dirty="0">
                <a:latin typeface="Times New Roman" panose="02020603050405020304" pitchFamily="18" charset="0"/>
                <a:cs typeface="Times New Roman" panose="02020603050405020304" pitchFamily="18" charset="0"/>
              </a:rPr>
              <a:t>– Comment les modifications ou les annulations seront traitées.</a:t>
            </a:r>
          </a:p>
          <a:p>
            <a:pPr marL="342900" lvl="0" indent="-342900" defTabSz="914400" eaLnBrk="0" fontAlgn="base" hangingPunct="0">
              <a:spcBef>
                <a:spcPct val="0"/>
              </a:spcBef>
              <a:spcAft>
                <a:spcPct val="0"/>
              </a:spcAft>
              <a:buAutoNum type="arabicPeriod"/>
            </a:pPr>
            <a:r>
              <a:rPr lang="en-US" altLang="en-US" sz="1800" b="1" dirty="0">
                <a:latin typeface="Times New Roman" panose="02020603050405020304" pitchFamily="18" charset="0"/>
                <a:cs typeface="Times New Roman" panose="02020603050405020304" pitchFamily="18" charset="0"/>
              </a:rPr>
              <a:t>Signatures </a:t>
            </a:r>
            <a:r>
              <a:rPr lang="en-US" altLang="en-US" sz="1800" dirty="0">
                <a:latin typeface="Times New Roman" panose="02020603050405020304" pitchFamily="18" charset="0"/>
                <a:cs typeface="Times New Roman" panose="02020603050405020304" pitchFamily="18" charset="0"/>
              </a:rPr>
              <a:t>– Signé par toutes les parties concernées.</a:t>
            </a:r>
            <a:endParaRPr lang="en-US" sz="18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66094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Versements</a:t>
            </a:r>
            <a:r>
              <a:rPr lang="en-US" dirty="0"/>
              <a:t> </a:t>
            </a:r>
          </a:p>
        </p:txBody>
      </p:sp>
      <p:sp>
        <p:nvSpPr>
          <p:cNvPr id="3" name="Content Placeholder 2"/>
          <p:cNvSpPr>
            <a:spLocks noGrp="1"/>
          </p:cNvSpPr>
          <p:nvPr>
            <p:ph idx="1"/>
          </p:nvPr>
        </p:nvSpPr>
        <p:spPr/>
        <p:txBody>
          <a:bodyPr/>
          <a:lstStyle/>
          <a:p>
            <a:r>
              <a:rPr lang="en-US" dirty="0"/>
              <a:t>Les décaissements seront effectués conformément aux dispositions énoncées dans le protocole d'accord (</a:t>
            </a:r>
            <a:r>
              <a:rPr lang="en-US" dirty="0" err="1"/>
              <a:t>MoU</a:t>
            </a:r>
            <a:r>
              <a:rPr lang="en-US" dirty="0"/>
              <a:t>) et seront versés en un seul paiement ou en deux versements, comme convenu par les deux parties.</a:t>
            </a:r>
          </a:p>
          <a:p>
            <a:r>
              <a:rPr lang="en-US" dirty="0"/>
              <a:t>Les versements seront effectués dès que l'organisation partenaire aura satisfait à toutes les exigences stipulées.</a:t>
            </a:r>
          </a:p>
          <a:p>
            <a:r>
              <a:rPr lang="en-US" dirty="0"/>
              <a:t>Si deux versements doivent être effectués, le deuxième versement sera effectué après confirmation et approbation qu'au moins 80 % des fonds fournis lors de la première phase ont été utilisés.</a:t>
            </a:r>
          </a:p>
        </p:txBody>
      </p:sp>
    </p:spTree>
    <p:extLst>
      <p:ext uri="{BB962C8B-B14F-4D97-AF65-F5344CB8AC3E}">
        <p14:creationId xmlns:p14="http://schemas.microsoft.com/office/powerpoint/2010/main" val="65962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969216"/>
          </a:xfrm>
        </p:spPr>
        <p:txBody>
          <a:bodyPr/>
          <a:lstStyle/>
          <a:p>
            <a:r>
              <a:rPr lang="en-US" b="1" dirty="0"/>
              <a:t>Rapport financier</a:t>
            </a:r>
          </a:p>
        </p:txBody>
      </p:sp>
      <p:sp>
        <p:nvSpPr>
          <p:cNvPr id="3" name="Content Placeholder 2"/>
          <p:cNvSpPr>
            <a:spLocks noGrp="1"/>
          </p:cNvSpPr>
          <p:nvPr>
            <p:ph idx="1"/>
          </p:nvPr>
        </p:nvSpPr>
        <p:spPr/>
        <p:txBody>
          <a:bodyPr/>
          <a:lstStyle/>
          <a:p>
            <a:r>
              <a:rPr lang="en-US" dirty="0"/>
              <a:t>Les rapports financiers sont des éléments essentiels et obligatoires de la documentation du projet. Deux rapports financiers clés sont requis</a:t>
            </a:r>
          </a:p>
          <a:p>
            <a:r>
              <a:rPr lang="en-US" dirty="0"/>
              <a:t>(1) Le rapport financier intermédiaire, qui doit être soumis après la mise en œuvre des activités financées par le premier versement et dans les délais impartis.</a:t>
            </a:r>
          </a:p>
          <a:p>
            <a:r>
              <a:rPr lang="en-US" dirty="0"/>
              <a:t>(2) Le rapport financier final, qui est soumis après l'utilisation intégrale (100 %) des fonds du deuxième versement, y compris tout solde reporté du rapport intermédiaire.</a:t>
            </a:r>
          </a:p>
        </p:txBody>
      </p:sp>
    </p:spTree>
    <p:extLst>
      <p:ext uri="{BB962C8B-B14F-4D97-AF65-F5344CB8AC3E}">
        <p14:creationId xmlns:p14="http://schemas.microsoft.com/office/powerpoint/2010/main" val="55512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91" y="982132"/>
            <a:ext cx="10161307" cy="1303867"/>
          </a:xfrm>
        </p:spPr>
        <p:txBody>
          <a:bodyPr>
            <a:normAutofit fontScale="90000"/>
          </a:bodyPr>
          <a:lstStyle/>
          <a:p>
            <a:r>
              <a:rPr lang="en-US" b="1" dirty="0"/>
              <a:t>Documents justificatifs pour les rapports financiers</a:t>
            </a:r>
          </a:p>
        </p:txBody>
      </p:sp>
      <p:sp>
        <p:nvSpPr>
          <p:cNvPr id="3" name="Content Placeholder 2"/>
          <p:cNvSpPr>
            <a:spLocks noGrp="1"/>
          </p:cNvSpPr>
          <p:nvPr>
            <p:ph idx="1"/>
          </p:nvPr>
        </p:nvSpPr>
        <p:spPr>
          <a:xfrm>
            <a:off x="1295401" y="2413262"/>
            <a:ext cx="9601196" cy="3462606"/>
          </a:xfrm>
        </p:spPr>
        <p:txBody>
          <a:bodyPr>
            <a:normAutofit fontScale="92500" lnSpcReduction="10000"/>
          </a:bodyPr>
          <a:lstStyle/>
          <a:p>
            <a:r>
              <a:rPr lang="en-US" dirty="0"/>
              <a:t>Factures/reçus</a:t>
            </a:r>
          </a:p>
          <a:p>
            <a:r>
              <a:rPr lang="en-US" dirty="0"/>
              <a:t>Justificatifs internes - Ils peuvent être utilisés lorsque les reçus ou les factures ne peuvent pas être présentés.</a:t>
            </a:r>
          </a:p>
          <a:p>
            <a:r>
              <a:rPr lang="en-US" dirty="0"/>
              <a:t>Listes des participants - avec le nom de l'activité, la date, le lieu de l'activité, la signature du responsable de l'activité, la signature des participants et tous les autres détails figurant sur le document rempli. </a:t>
            </a:r>
          </a:p>
          <a:p>
            <a:r>
              <a:rPr lang="en-US" dirty="0"/>
              <a:t>Listes de remboursement des participants - avec le nom de l'activité, les montants, la date, le lieu de l'activité, signées par la personne responsable de l'activité, signées par les participants et contenant toutes les autres informations requises sur le document.</a:t>
            </a:r>
          </a:p>
          <a:p>
            <a:pPr marL="0" indent="0">
              <a:buNone/>
            </a:pPr>
            <a:endParaRPr lang="en-US" dirty="0"/>
          </a:p>
          <a:p>
            <a:endParaRPr lang="en-US" dirty="0"/>
          </a:p>
        </p:txBody>
      </p:sp>
    </p:spTree>
    <p:extLst>
      <p:ext uri="{BB962C8B-B14F-4D97-AF65-F5344CB8AC3E}">
        <p14:creationId xmlns:p14="http://schemas.microsoft.com/office/powerpoint/2010/main" val="218117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412" y="1102937"/>
            <a:ext cx="4949072" cy="49398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Fiches de paie</a:t>
            </a:r>
            <a:r>
              <a:rPr lang="en-US" dirty="0">
                <a:latin typeface="Times New Roman" panose="02020603050405020304" pitchFamily="18" charset="0"/>
                <a:cs typeface="Times New Roman" panose="02020603050405020304" pitchFamily="18" charset="0"/>
              </a:rPr>
              <a:t>, contrats du personnel</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Contrats et pièces d'identité des consultants/facilitateurs - pour les facilitateurs qui travailleront dans le cadre de différentes activités, indiquez dans le contrat le montant qui leur sera versé pour chaque activité.</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Devis pour les montants supérieurs à 2 000 USD - des devis seront exigés, veuillez fournir 3 devis afin d'indiquer les différents fournisseurs engagés </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Photographies</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Rapport succinct par activité</a:t>
            </a:r>
          </a:p>
          <a:p>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297106" y="1027522"/>
            <a:ext cx="5043340" cy="830997"/>
          </a:xfrm>
          <a:prstGeom prst="rect">
            <a:avLst/>
          </a:prstGeom>
          <a:noFill/>
        </p:spPr>
        <p:txBody>
          <a:bodyPr wrap="square" rtlCol="0">
            <a:spAutoFit/>
          </a:bodyPr>
          <a:lstStyle/>
          <a:p>
            <a:r>
              <a:rPr lang="en-US" sz="2400" b="1" dirty="0"/>
              <a:t>Tous les documents soumis doivent être tamponnés avec le cachet du projet.</a:t>
            </a:r>
          </a:p>
        </p:txBody>
      </p:sp>
      <p:pic>
        <p:nvPicPr>
          <p:cNvPr id="5" name="Imagen 8">
            <a:extLst>
              <a:ext uri="{FF2B5EF4-FFF2-40B4-BE49-F238E27FC236}">
                <a16:creationId xmlns:a16="http://schemas.microsoft.com/office/drawing/2014/main" id="{427CC41A-61BB-46C3-E9DE-5A5B88201BD4}"/>
              </a:ext>
            </a:extLst>
          </p:cNvPr>
          <p:cNvPicPr>
            <a:picLocks noChangeAspect="1"/>
          </p:cNvPicPr>
          <p:nvPr/>
        </p:nvPicPr>
        <p:blipFill>
          <a:blip r:embed="rId2"/>
          <a:stretch>
            <a:fillRect/>
          </a:stretch>
        </p:blipFill>
        <p:spPr>
          <a:xfrm>
            <a:off x="6297105" y="2582954"/>
            <a:ext cx="1518690" cy="2072821"/>
          </a:xfrm>
          <a:prstGeom prst="rect">
            <a:avLst/>
          </a:prstGeom>
        </p:spPr>
      </p:pic>
    </p:spTree>
    <p:extLst>
      <p:ext uri="{BB962C8B-B14F-4D97-AF65-F5344CB8AC3E}">
        <p14:creationId xmlns:p14="http://schemas.microsoft.com/office/powerpoint/2010/main" val="77912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79" y="688157"/>
            <a:ext cx="8251966" cy="523220"/>
          </a:xfrm>
          <a:prstGeom prst="rect">
            <a:avLst/>
          </a:prstGeom>
          <a:noFill/>
        </p:spPr>
        <p:txBody>
          <a:bodyPr wrap="square" rtlCol="0">
            <a:spAutoFit/>
          </a:bodyPr>
          <a:lstStyle/>
          <a:p>
            <a:r>
              <a:rPr lang="en-US" sz="2800" b="1" dirty="0"/>
              <a:t>Données requises dans les différents documents justificatifs</a:t>
            </a:r>
          </a:p>
        </p:txBody>
      </p:sp>
      <p:pic>
        <p:nvPicPr>
          <p:cNvPr id="3" name="Imagen 12">
            <a:extLst>
              <a:ext uri="{FF2B5EF4-FFF2-40B4-BE49-F238E27FC236}">
                <a16:creationId xmlns:a16="http://schemas.microsoft.com/office/drawing/2014/main" id="{C6FB4A42-58C9-7D83-A854-CD7121BBB941}"/>
              </a:ext>
            </a:extLst>
          </p:cNvPr>
          <p:cNvPicPr>
            <a:picLocks noChangeAspect="1"/>
          </p:cNvPicPr>
          <p:nvPr/>
        </p:nvPicPr>
        <p:blipFill>
          <a:blip r:embed="rId2"/>
          <a:stretch>
            <a:fillRect/>
          </a:stretch>
        </p:blipFill>
        <p:spPr>
          <a:xfrm>
            <a:off x="1187881" y="1432522"/>
            <a:ext cx="3531483" cy="4273639"/>
          </a:xfrm>
          <a:prstGeom prst="rect">
            <a:avLst/>
          </a:prstGeom>
        </p:spPr>
      </p:pic>
      <p:sp>
        <p:nvSpPr>
          <p:cNvPr id="4" name="Flecha izquierda 37">
            <a:extLst>
              <a:ext uri="{FF2B5EF4-FFF2-40B4-BE49-F238E27FC236}">
                <a16:creationId xmlns:a16="http://schemas.microsoft.com/office/drawing/2014/main" id="{90CE3AE1-9E61-77B9-B345-7B9591F2C8A9}"/>
              </a:ext>
            </a:extLst>
          </p:cNvPr>
          <p:cNvSpPr/>
          <p:nvPr/>
        </p:nvSpPr>
        <p:spPr>
          <a:xfrm>
            <a:off x="4401904" y="2212829"/>
            <a:ext cx="211610" cy="1187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Flecha izquierda 38">
            <a:extLst>
              <a:ext uri="{FF2B5EF4-FFF2-40B4-BE49-F238E27FC236}">
                <a16:creationId xmlns:a16="http://schemas.microsoft.com/office/drawing/2014/main" id="{602DDE10-7E7D-7CEA-95CC-3BCD517522B4}"/>
              </a:ext>
            </a:extLst>
          </p:cNvPr>
          <p:cNvSpPr/>
          <p:nvPr/>
        </p:nvSpPr>
        <p:spPr>
          <a:xfrm>
            <a:off x="4401904" y="2426159"/>
            <a:ext cx="317460" cy="1265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Flecha izquierda 39">
            <a:extLst>
              <a:ext uri="{FF2B5EF4-FFF2-40B4-BE49-F238E27FC236}">
                <a16:creationId xmlns:a16="http://schemas.microsoft.com/office/drawing/2014/main" id="{C0551B0D-F13E-419A-0DAD-D10B66D0B55D}"/>
              </a:ext>
            </a:extLst>
          </p:cNvPr>
          <p:cNvSpPr/>
          <p:nvPr/>
        </p:nvSpPr>
        <p:spPr>
          <a:xfrm flipV="1">
            <a:off x="4505823" y="3045700"/>
            <a:ext cx="317460" cy="1400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Flecha izquierda 40">
            <a:extLst>
              <a:ext uri="{FF2B5EF4-FFF2-40B4-BE49-F238E27FC236}">
                <a16:creationId xmlns:a16="http://schemas.microsoft.com/office/drawing/2014/main" id="{17E5E791-4623-8E71-8B7E-52FA52710CE9}"/>
              </a:ext>
            </a:extLst>
          </p:cNvPr>
          <p:cNvSpPr/>
          <p:nvPr/>
        </p:nvSpPr>
        <p:spPr>
          <a:xfrm>
            <a:off x="4474917" y="4455442"/>
            <a:ext cx="317460" cy="1181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Flecha derecha 44">
            <a:extLst>
              <a:ext uri="{FF2B5EF4-FFF2-40B4-BE49-F238E27FC236}">
                <a16:creationId xmlns:a16="http://schemas.microsoft.com/office/drawing/2014/main" id="{2B8302D6-C00D-92F8-4342-177CD214CAC7}"/>
              </a:ext>
            </a:extLst>
          </p:cNvPr>
          <p:cNvSpPr/>
          <p:nvPr/>
        </p:nvSpPr>
        <p:spPr>
          <a:xfrm>
            <a:off x="1260834" y="5018817"/>
            <a:ext cx="322500" cy="170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Flecha derecha 43">
            <a:extLst>
              <a:ext uri="{FF2B5EF4-FFF2-40B4-BE49-F238E27FC236}">
                <a16:creationId xmlns:a16="http://schemas.microsoft.com/office/drawing/2014/main" id="{330EBCFB-8E10-C275-D032-1C6BB8EB7461}"/>
              </a:ext>
            </a:extLst>
          </p:cNvPr>
          <p:cNvSpPr/>
          <p:nvPr/>
        </p:nvSpPr>
        <p:spPr>
          <a:xfrm>
            <a:off x="1239623" y="4403155"/>
            <a:ext cx="322500" cy="170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Flecha doblada hacia arriba 45">
            <a:extLst>
              <a:ext uri="{FF2B5EF4-FFF2-40B4-BE49-F238E27FC236}">
                <a16:creationId xmlns:a16="http://schemas.microsoft.com/office/drawing/2014/main" id="{2E72F585-4407-EC81-3635-873C3CCFCB30}"/>
              </a:ext>
            </a:extLst>
          </p:cNvPr>
          <p:cNvSpPr/>
          <p:nvPr/>
        </p:nvSpPr>
        <p:spPr>
          <a:xfrm>
            <a:off x="731778" y="3336426"/>
            <a:ext cx="1362749" cy="33385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Flecha derecha 42">
            <a:extLst>
              <a:ext uri="{FF2B5EF4-FFF2-40B4-BE49-F238E27FC236}">
                <a16:creationId xmlns:a16="http://schemas.microsoft.com/office/drawing/2014/main" id="{4C4D4E28-A477-36C5-6F5C-23A17ED1AC20}"/>
              </a:ext>
            </a:extLst>
          </p:cNvPr>
          <p:cNvSpPr/>
          <p:nvPr/>
        </p:nvSpPr>
        <p:spPr>
          <a:xfrm>
            <a:off x="1090652" y="3029773"/>
            <a:ext cx="322500" cy="170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Flecha derecha 41">
            <a:extLst>
              <a:ext uri="{FF2B5EF4-FFF2-40B4-BE49-F238E27FC236}">
                <a16:creationId xmlns:a16="http://schemas.microsoft.com/office/drawing/2014/main" id="{352416E8-7F76-F6A3-CA9E-A7081E691AFA}"/>
              </a:ext>
            </a:extLst>
          </p:cNvPr>
          <p:cNvSpPr/>
          <p:nvPr/>
        </p:nvSpPr>
        <p:spPr>
          <a:xfrm>
            <a:off x="1122756" y="2140829"/>
            <a:ext cx="322500" cy="170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22">
            <a:extLst>
              <a:ext uri="{FF2B5EF4-FFF2-40B4-BE49-F238E27FC236}">
                <a16:creationId xmlns:a16="http://schemas.microsoft.com/office/drawing/2014/main" id="{CEB0626F-0E33-4A1B-AB1C-D7B5B502C505}"/>
              </a:ext>
            </a:extLst>
          </p:cNvPr>
          <p:cNvSpPr txBox="1"/>
          <p:nvPr/>
        </p:nvSpPr>
        <p:spPr>
          <a:xfrm>
            <a:off x="4580744" y="2160577"/>
            <a:ext cx="1786057" cy="215444"/>
          </a:xfrm>
          <a:prstGeom prst="rect">
            <a:avLst/>
          </a:prstGeom>
          <a:noFill/>
        </p:spPr>
        <p:txBody>
          <a:bodyPr wrap="square" rtlCol="0">
            <a:spAutoFit/>
          </a:bodyPr>
          <a:lstStyle/>
          <a:p>
            <a:r>
              <a:rPr lang="es-PE" sz="800" b="1" dirty="0">
                <a:latin typeface="Raleway" pitchFamily="2" charset="0"/>
              </a:rPr>
              <a:t>NUMÉRO DE FACTURE</a:t>
            </a:r>
          </a:p>
        </p:txBody>
      </p:sp>
      <p:sp>
        <p:nvSpPr>
          <p:cNvPr id="14" name="CuadroTexto 16">
            <a:extLst>
              <a:ext uri="{FF2B5EF4-FFF2-40B4-BE49-F238E27FC236}">
                <a16:creationId xmlns:a16="http://schemas.microsoft.com/office/drawing/2014/main" id="{BF58F72D-C76C-41B5-993A-B48EC2110A91}"/>
              </a:ext>
            </a:extLst>
          </p:cNvPr>
          <p:cNvSpPr txBox="1"/>
          <p:nvPr/>
        </p:nvSpPr>
        <p:spPr>
          <a:xfrm>
            <a:off x="4505823" y="2383783"/>
            <a:ext cx="1602585" cy="215444"/>
          </a:xfrm>
          <a:prstGeom prst="rect">
            <a:avLst/>
          </a:prstGeom>
          <a:noFill/>
        </p:spPr>
        <p:txBody>
          <a:bodyPr wrap="square" rtlCol="0">
            <a:spAutoFit/>
          </a:bodyPr>
          <a:lstStyle/>
          <a:p>
            <a:pPr algn="r"/>
            <a:r>
              <a:rPr lang="es-PE" sz="800" b="1" dirty="0">
                <a:latin typeface="Raleway" pitchFamily="2" charset="0"/>
              </a:rPr>
              <a:t>DATE : JOUR/MOIS/ANNÉE</a:t>
            </a:r>
          </a:p>
        </p:txBody>
      </p:sp>
      <p:sp>
        <p:nvSpPr>
          <p:cNvPr id="15" name="CuadroTexto 19">
            <a:extLst>
              <a:ext uri="{FF2B5EF4-FFF2-40B4-BE49-F238E27FC236}">
                <a16:creationId xmlns:a16="http://schemas.microsoft.com/office/drawing/2014/main" id="{28A6ED47-5E88-4A41-AE51-F334B1B1FBE5}"/>
              </a:ext>
            </a:extLst>
          </p:cNvPr>
          <p:cNvSpPr txBox="1"/>
          <p:nvPr/>
        </p:nvSpPr>
        <p:spPr>
          <a:xfrm>
            <a:off x="4792377" y="3024786"/>
            <a:ext cx="1602584" cy="215444"/>
          </a:xfrm>
          <a:prstGeom prst="rect">
            <a:avLst/>
          </a:prstGeom>
          <a:noFill/>
        </p:spPr>
        <p:txBody>
          <a:bodyPr wrap="square" rtlCol="0">
            <a:spAutoFit/>
          </a:bodyPr>
          <a:lstStyle/>
          <a:p>
            <a:r>
              <a:rPr lang="es-PE" sz="800" b="1" dirty="0">
                <a:latin typeface="Raleway" pitchFamily="2" charset="0"/>
              </a:rPr>
              <a:t>VALEUR</a:t>
            </a:r>
          </a:p>
        </p:txBody>
      </p:sp>
      <p:sp>
        <p:nvSpPr>
          <p:cNvPr id="16" name="CuadroTexto 21">
            <a:extLst>
              <a:ext uri="{FF2B5EF4-FFF2-40B4-BE49-F238E27FC236}">
                <a16:creationId xmlns:a16="http://schemas.microsoft.com/office/drawing/2014/main" id="{1604DB30-A79A-45BB-845D-3EDEC825E7A5}"/>
              </a:ext>
            </a:extLst>
          </p:cNvPr>
          <p:cNvSpPr txBox="1"/>
          <p:nvPr/>
        </p:nvSpPr>
        <p:spPr>
          <a:xfrm>
            <a:off x="4292641" y="4553185"/>
            <a:ext cx="1954194" cy="215444"/>
          </a:xfrm>
          <a:prstGeom prst="rect">
            <a:avLst/>
          </a:prstGeom>
          <a:noFill/>
        </p:spPr>
        <p:txBody>
          <a:bodyPr wrap="square" rtlCol="0">
            <a:spAutoFit/>
          </a:bodyPr>
          <a:lstStyle/>
          <a:p>
            <a:r>
              <a:rPr lang="es-PE" sz="800" b="1" dirty="0">
                <a:latin typeface="Raleway" pitchFamily="2" charset="0"/>
              </a:rPr>
              <a:t>VALEUR TOTALE OU MONTANT TOTAL</a:t>
            </a:r>
          </a:p>
        </p:txBody>
      </p:sp>
      <p:sp>
        <p:nvSpPr>
          <p:cNvPr id="17" name="CuadroTexto 15">
            <a:extLst>
              <a:ext uri="{FF2B5EF4-FFF2-40B4-BE49-F238E27FC236}">
                <a16:creationId xmlns:a16="http://schemas.microsoft.com/office/drawing/2014/main" id="{999EFBA6-A535-4B07-9D3B-51033A013098}"/>
              </a:ext>
            </a:extLst>
          </p:cNvPr>
          <p:cNvSpPr txBox="1"/>
          <p:nvPr/>
        </p:nvSpPr>
        <p:spPr>
          <a:xfrm>
            <a:off x="290041" y="5232185"/>
            <a:ext cx="1412590" cy="215444"/>
          </a:xfrm>
          <a:prstGeom prst="rect">
            <a:avLst/>
          </a:prstGeom>
          <a:noFill/>
        </p:spPr>
        <p:txBody>
          <a:bodyPr wrap="square" rtlCol="0">
            <a:spAutoFit/>
          </a:bodyPr>
          <a:lstStyle/>
          <a:p>
            <a:pPr algn="r"/>
            <a:r>
              <a:rPr lang="es-PE" sz="800" b="1" dirty="0">
                <a:latin typeface="Raleway" pitchFamily="2" charset="0"/>
              </a:rPr>
              <a:t>VALEUR EN LETTRES</a:t>
            </a:r>
          </a:p>
        </p:txBody>
      </p:sp>
      <p:sp>
        <p:nvSpPr>
          <p:cNvPr id="18" name="CuadroTexto 20">
            <a:extLst>
              <a:ext uri="{FF2B5EF4-FFF2-40B4-BE49-F238E27FC236}">
                <a16:creationId xmlns:a16="http://schemas.microsoft.com/office/drawing/2014/main" id="{8E2956BF-391D-4686-BED1-EFA3648ABCD3}"/>
              </a:ext>
            </a:extLst>
          </p:cNvPr>
          <p:cNvSpPr txBox="1"/>
          <p:nvPr/>
        </p:nvSpPr>
        <p:spPr>
          <a:xfrm>
            <a:off x="507844" y="4252345"/>
            <a:ext cx="1786057" cy="215444"/>
          </a:xfrm>
          <a:prstGeom prst="rect">
            <a:avLst/>
          </a:prstGeom>
          <a:noFill/>
        </p:spPr>
        <p:txBody>
          <a:bodyPr wrap="square" rtlCol="0">
            <a:spAutoFit/>
          </a:bodyPr>
          <a:lstStyle/>
          <a:p>
            <a:r>
              <a:rPr lang="es-PE" sz="800" b="1" dirty="0">
                <a:latin typeface="Raleway" pitchFamily="2" charset="0"/>
              </a:rPr>
              <a:t>CACHET DU PROJET</a:t>
            </a:r>
          </a:p>
        </p:txBody>
      </p:sp>
      <p:sp>
        <p:nvSpPr>
          <p:cNvPr id="19" name="CuadroTexto 11">
            <a:extLst>
              <a:ext uri="{FF2B5EF4-FFF2-40B4-BE49-F238E27FC236}">
                <a16:creationId xmlns:a16="http://schemas.microsoft.com/office/drawing/2014/main" id="{D86E5DC8-95CA-432C-AC77-87C037835A30}"/>
              </a:ext>
            </a:extLst>
          </p:cNvPr>
          <p:cNvSpPr txBox="1"/>
          <p:nvPr/>
        </p:nvSpPr>
        <p:spPr>
          <a:xfrm>
            <a:off x="32666" y="3681139"/>
            <a:ext cx="1412590" cy="215444"/>
          </a:xfrm>
          <a:prstGeom prst="rect">
            <a:avLst/>
          </a:prstGeom>
          <a:noFill/>
        </p:spPr>
        <p:txBody>
          <a:bodyPr wrap="square" rtlCol="0">
            <a:spAutoFit/>
          </a:bodyPr>
          <a:lstStyle/>
          <a:p>
            <a:pPr algn="r"/>
            <a:r>
              <a:rPr lang="es-PE" sz="800" b="1" dirty="0">
                <a:latin typeface="Raleway" pitchFamily="2" charset="0"/>
              </a:rPr>
              <a:t>DESCRIPTION</a:t>
            </a:r>
          </a:p>
        </p:txBody>
      </p:sp>
      <p:sp>
        <p:nvSpPr>
          <p:cNvPr id="20" name="CuadroTexto 10">
            <a:extLst>
              <a:ext uri="{FF2B5EF4-FFF2-40B4-BE49-F238E27FC236}">
                <a16:creationId xmlns:a16="http://schemas.microsoft.com/office/drawing/2014/main" id="{693F5A25-CEA9-4C48-972A-3011C265D192}"/>
              </a:ext>
            </a:extLst>
          </p:cNvPr>
          <p:cNvSpPr txBox="1"/>
          <p:nvPr/>
        </p:nvSpPr>
        <p:spPr>
          <a:xfrm>
            <a:off x="-99534" y="3135282"/>
            <a:ext cx="1412590" cy="215444"/>
          </a:xfrm>
          <a:prstGeom prst="rect">
            <a:avLst/>
          </a:prstGeom>
          <a:noFill/>
        </p:spPr>
        <p:txBody>
          <a:bodyPr wrap="square" rtlCol="0">
            <a:spAutoFit/>
          </a:bodyPr>
          <a:lstStyle/>
          <a:p>
            <a:pPr algn="r"/>
            <a:r>
              <a:rPr lang="es-PE" sz="800" b="1" dirty="0">
                <a:latin typeface="Raleway" pitchFamily="2" charset="0"/>
              </a:rPr>
              <a:t>QUANTITÉ</a:t>
            </a:r>
          </a:p>
        </p:txBody>
      </p:sp>
      <p:sp>
        <p:nvSpPr>
          <p:cNvPr id="21" name="CuadroTexto 5">
            <a:extLst>
              <a:ext uri="{FF2B5EF4-FFF2-40B4-BE49-F238E27FC236}">
                <a16:creationId xmlns:a16="http://schemas.microsoft.com/office/drawing/2014/main" id="{E3DAD823-7FDD-424C-9079-5B0D1BE3B9C3}"/>
              </a:ext>
            </a:extLst>
          </p:cNvPr>
          <p:cNvSpPr txBox="1"/>
          <p:nvPr/>
        </p:nvSpPr>
        <p:spPr>
          <a:xfrm>
            <a:off x="507844" y="1959962"/>
            <a:ext cx="1412590" cy="215444"/>
          </a:xfrm>
          <a:prstGeom prst="rect">
            <a:avLst/>
          </a:prstGeom>
          <a:noFill/>
        </p:spPr>
        <p:txBody>
          <a:bodyPr wrap="square" rtlCol="0">
            <a:spAutoFit/>
          </a:bodyPr>
          <a:lstStyle/>
          <a:p>
            <a:r>
              <a:rPr lang="es-PE" sz="800" b="1" dirty="0">
                <a:latin typeface="Raleway" pitchFamily="2" charset="0"/>
              </a:rPr>
              <a:t>INFORMATIONS SUR L'ORGANISATION</a:t>
            </a:r>
          </a:p>
        </p:txBody>
      </p:sp>
      <p:pic>
        <p:nvPicPr>
          <p:cNvPr id="22" name="Imagen 6">
            <a:extLst>
              <a:ext uri="{FF2B5EF4-FFF2-40B4-BE49-F238E27FC236}">
                <a16:creationId xmlns:a16="http://schemas.microsoft.com/office/drawing/2014/main" id="{14E26D1A-4416-F0A1-68E3-E794AAC42C20}"/>
              </a:ext>
            </a:extLst>
          </p:cNvPr>
          <p:cNvPicPr>
            <a:picLocks noChangeAspect="1"/>
          </p:cNvPicPr>
          <p:nvPr/>
        </p:nvPicPr>
        <p:blipFill>
          <a:blip r:embed="rId3"/>
          <a:stretch>
            <a:fillRect/>
          </a:stretch>
        </p:blipFill>
        <p:spPr>
          <a:xfrm>
            <a:off x="6287248" y="1287895"/>
            <a:ext cx="5133090" cy="3200400"/>
          </a:xfrm>
          <a:prstGeom prst="rect">
            <a:avLst/>
          </a:prstGeom>
        </p:spPr>
      </p:pic>
      <p:sp>
        <p:nvSpPr>
          <p:cNvPr id="23" name="TextBox 22"/>
          <p:cNvSpPr txBox="1"/>
          <p:nvPr/>
        </p:nvSpPr>
        <p:spPr>
          <a:xfrm>
            <a:off x="6327024" y="4564813"/>
            <a:ext cx="5053537" cy="1384995"/>
          </a:xfrm>
          <a:prstGeom prst="rect">
            <a:avLst/>
          </a:prstGeom>
          <a:noFill/>
        </p:spPr>
        <p:txBody>
          <a:bodyPr wrap="square" rtlCol="0">
            <a:spAutoFit/>
          </a:bodyPr>
          <a:lstStyle/>
          <a:p>
            <a:pPr marL="171450" indent="-171450">
              <a:buFontTx/>
              <a:buChar char="-"/>
            </a:pPr>
            <a:r>
              <a:rPr lang="en-US" sz="1200" dirty="0"/>
              <a:t>Ne laissez aucun espace vide </a:t>
            </a:r>
          </a:p>
          <a:p>
            <a:pPr marL="171450" indent="-171450">
              <a:buFontTx/>
              <a:buChar char="-"/>
            </a:pPr>
            <a:r>
              <a:rPr lang="en-US" sz="1200" dirty="0"/>
              <a:t>Tamponnez la liste des participants et la liste des remboursements avec le tampon du projet</a:t>
            </a:r>
          </a:p>
          <a:p>
            <a:pPr marL="171450" indent="-171450">
              <a:buFontTx/>
              <a:buChar char="-"/>
            </a:pPr>
            <a:r>
              <a:rPr lang="en-US" sz="1200" dirty="0"/>
              <a:t>Elle doit inclure la date, le lieu, le nom de l'activité et, au bas de la page, le nom, la signature et le poste de la personne responsable de l'activité</a:t>
            </a:r>
          </a:p>
          <a:p>
            <a:pPr marL="171450" indent="-171450">
              <a:buFontTx/>
              <a:buChar char="-"/>
            </a:pPr>
            <a:r>
              <a:rPr lang="en-US" sz="1200" dirty="0"/>
              <a:t>Pour les participants qui ne peuvent pas signer, demandez-leur d'apposer leur empreinte digitale </a:t>
            </a:r>
          </a:p>
          <a:p>
            <a:pPr marL="171450" indent="-171450">
              <a:buFontTx/>
              <a:buChar char="-"/>
            </a:pPr>
            <a:r>
              <a:rPr lang="en-US" sz="1200" dirty="0"/>
              <a:t>Aucune annulation ne doit être apportée aux données saisies concernant les participants.</a:t>
            </a:r>
          </a:p>
        </p:txBody>
      </p:sp>
    </p:spTree>
    <p:extLst>
      <p:ext uri="{BB962C8B-B14F-4D97-AF65-F5344CB8AC3E}">
        <p14:creationId xmlns:p14="http://schemas.microsoft.com/office/powerpoint/2010/main" val="357468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334989" y="4714978"/>
            <a:ext cx="5053537" cy="1384995"/>
          </a:xfrm>
          <a:prstGeom prst="rect">
            <a:avLst/>
          </a:prstGeom>
          <a:noFill/>
        </p:spPr>
        <p:txBody>
          <a:bodyPr wrap="square" rtlCol="0">
            <a:spAutoFit/>
          </a:bodyPr>
          <a:lstStyle/>
          <a:p>
            <a:pPr marL="171450" indent="-171450">
              <a:buFontTx/>
              <a:buChar char="-"/>
            </a:pPr>
            <a:r>
              <a:rPr lang="en-US" sz="1200" dirty="0"/>
              <a:t>Ne laissez aucun espace vide </a:t>
            </a:r>
          </a:p>
          <a:p>
            <a:pPr marL="171450" indent="-171450">
              <a:buFontTx/>
              <a:buChar char="-"/>
            </a:pPr>
            <a:r>
              <a:rPr lang="en-US" sz="1200" dirty="0"/>
              <a:t>Apposez le cachet du projet sur la liste de remboursement</a:t>
            </a:r>
          </a:p>
          <a:p>
            <a:pPr marL="171450" indent="-171450">
              <a:buFontTx/>
              <a:buChar char="-"/>
            </a:pPr>
            <a:r>
              <a:rPr lang="en-US" sz="1200" dirty="0"/>
              <a:t>Elle doit inclure la date, le lieu, le nom de l'activité et le montant total versé à la dernière page. En bas de la page, elle doit inclure le nom, la signature et le poste de la personne responsable de l'activité</a:t>
            </a:r>
          </a:p>
          <a:p>
            <a:pPr marL="171450" indent="-171450">
              <a:buFontTx/>
              <a:buChar char="-"/>
            </a:pPr>
            <a:r>
              <a:rPr lang="en-US" sz="1200" dirty="0"/>
              <a:t>Pour les participants qui ne peuvent pas signer, demandez-leur d'apposer leur empreinte digitale </a:t>
            </a:r>
          </a:p>
          <a:p>
            <a:pPr marL="171450" indent="-171450">
              <a:buFontTx/>
              <a:buChar char="-"/>
            </a:pPr>
            <a:r>
              <a:rPr lang="en-US" sz="1200" dirty="0"/>
              <a:t>Aucune annulation ne doit être apportée aux données saisies concernant les participants.</a:t>
            </a:r>
          </a:p>
        </p:txBody>
      </p:sp>
      <p:pic>
        <p:nvPicPr>
          <p:cNvPr id="24" name="Image 3"/>
          <p:cNvPicPr/>
          <p:nvPr/>
        </p:nvPicPr>
        <p:blipFill>
          <a:blip r:embed="rId2" cstate="print"/>
          <a:stretch>
            <a:fillRect/>
          </a:stretch>
        </p:blipFill>
        <p:spPr>
          <a:xfrm>
            <a:off x="1679027" y="1381579"/>
            <a:ext cx="3566160" cy="4389120"/>
          </a:xfrm>
          <a:prstGeom prst="rect">
            <a:avLst/>
          </a:prstGeom>
        </p:spPr>
      </p:pic>
      <p:sp>
        <p:nvSpPr>
          <p:cNvPr id="25" name="Flecha: a la derecha 15">
            <a:extLst>
              <a:ext uri="{FF2B5EF4-FFF2-40B4-BE49-F238E27FC236}">
                <a16:creationId xmlns:a16="http://schemas.microsoft.com/office/drawing/2014/main" id="{A9760D39-26C4-4D54-8DE4-5B13737E4E44}"/>
              </a:ext>
            </a:extLst>
          </p:cNvPr>
          <p:cNvSpPr/>
          <p:nvPr/>
        </p:nvSpPr>
        <p:spPr>
          <a:xfrm>
            <a:off x="1593723" y="2511745"/>
            <a:ext cx="37850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Flecha: a la derecha 17">
            <a:extLst>
              <a:ext uri="{FF2B5EF4-FFF2-40B4-BE49-F238E27FC236}">
                <a16:creationId xmlns:a16="http://schemas.microsoft.com/office/drawing/2014/main" id="{3010B193-4774-4005-8869-78F48B1B2501}"/>
              </a:ext>
            </a:extLst>
          </p:cNvPr>
          <p:cNvSpPr/>
          <p:nvPr/>
        </p:nvSpPr>
        <p:spPr>
          <a:xfrm>
            <a:off x="1593723" y="2823211"/>
            <a:ext cx="37850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Flecha: a la derecha 13">
            <a:extLst>
              <a:ext uri="{FF2B5EF4-FFF2-40B4-BE49-F238E27FC236}">
                <a16:creationId xmlns:a16="http://schemas.microsoft.com/office/drawing/2014/main" id="{FCEE9810-1EBE-41AF-BE67-108CC8B0E2EC}"/>
              </a:ext>
            </a:extLst>
          </p:cNvPr>
          <p:cNvSpPr/>
          <p:nvPr/>
        </p:nvSpPr>
        <p:spPr>
          <a:xfrm>
            <a:off x="1293192" y="3369140"/>
            <a:ext cx="48978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Flecha: a la derecha 2">
            <a:extLst>
              <a:ext uri="{FF2B5EF4-FFF2-40B4-BE49-F238E27FC236}">
                <a16:creationId xmlns:a16="http://schemas.microsoft.com/office/drawing/2014/main" id="{1F070886-0931-4EEB-97EB-147017BAAF80}"/>
              </a:ext>
            </a:extLst>
          </p:cNvPr>
          <p:cNvSpPr/>
          <p:nvPr/>
        </p:nvSpPr>
        <p:spPr>
          <a:xfrm>
            <a:off x="1403054" y="4032506"/>
            <a:ext cx="618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Flecha: a la derecha 11">
            <a:extLst>
              <a:ext uri="{FF2B5EF4-FFF2-40B4-BE49-F238E27FC236}">
                <a16:creationId xmlns:a16="http://schemas.microsoft.com/office/drawing/2014/main" id="{BDCBDB11-E2D1-4DD0-968B-899F4472CC71}"/>
              </a:ext>
            </a:extLst>
          </p:cNvPr>
          <p:cNvSpPr/>
          <p:nvPr/>
        </p:nvSpPr>
        <p:spPr>
          <a:xfrm>
            <a:off x="1293193" y="4541953"/>
            <a:ext cx="253282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Flecha: a la derecha 31">
            <a:extLst>
              <a:ext uri="{FF2B5EF4-FFF2-40B4-BE49-F238E27FC236}">
                <a16:creationId xmlns:a16="http://schemas.microsoft.com/office/drawing/2014/main" id="{664ECF47-6E20-4DCD-9673-BD1618385A45}"/>
              </a:ext>
            </a:extLst>
          </p:cNvPr>
          <p:cNvSpPr/>
          <p:nvPr/>
        </p:nvSpPr>
        <p:spPr>
          <a:xfrm>
            <a:off x="1293192" y="1762433"/>
            <a:ext cx="1834162" cy="109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1" name="Flecha: a la derecha 24">
            <a:extLst>
              <a:ext uri="{FF2B5EF4-FFF2-40B4-BE49-F238E27FC236}">
                <a16:creationId xmlns:a16="http://schemas.microsoft.com/office/drawing/2014/main" id="{BCD69A7D-BE8D-4E27-8E58-4834854160FF}"/>
              </a:ext>
            </a:extLst>
          </p:cNvPr>
          <p:cNvSpPr/>
          <p:nvPr/>
        </p:nvSpPr>
        <p:spPr>
          <a:xfrm rot="10800000" flipV="1">
            <a:off x="4714995" y="3530419"/>
            <a:ext cx="8061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2" name="Image 4"/>
          <p:cNvPicPr/>
          <p:nvPr/>
        </p:nvPicPr>
        <p:blipFill rotWithShape="1">
          <a:blip r:embed="rId3" cstate="print"/>
          <a:srcRect t="9276"/>
          <a:stretch/>
        </p:blipFill>
        <p:spPr bwMode="auto">
          <a:xfrm>
            <a:off x="7431103" y="654988"/>
            <a:ext cx="3657600" cy="3657600"/>
          </a:xfrm>
          <a:prstGeom prst="rect">
            <a:avLst/>
          </a:prstGeom>
          <a:ln>
            <a:noFill/>
          </a:ln>
          <a:extLst>
            <a:ext uri="{53640926-AAD7-44D8-BBD7-CCE9431645EC}">
              <a14:shadowObscured xmlns:a14="http://schemas.microsoft.com/office/drawing/2010/main"/>
            </a:ext>
          </a:extLst>
        </p:spPr>
      </p:pic>
      <p:sp>
        <p:nvSpPr>
          <p:cNvPr id="33" name="Flecha: a la derecha 33">
            <a:extLst>
              <a:ext uri="{FF2B5EF4-FFF2-40B4-BE49-F238E27FC236}">
                <a16:creationId xmlns:a16="http://schemas.microsoft.com/office/drawing/2014/main" id="{6098E8F1-E26D-4943-956F-2976A7684C11}"/>
              </a:ext>
            </a:extLst>
          </p:cNvPr>
          <p:cNvSpPr/>
          <p:nvPr/>
        </p:nvSpPr>
        <p:spPr>
          <a:xfrm>
            <a:off x="9906227" y="4266869"/>
            <a:ext cx="56775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Flecha: a la derecha 33">
            <a:extLst>
              <a:ext uri="{FF2B5EF4-FFF2-40B4-BE49-F238E27FC236}">
                <a16:creationId xmlns:a16="http://schemas.microsoft.com/office/drawing/2014/main" id="{6098E8F1-E26D-4943-956F-2976A7684C11}"/>
              </a:ext>
            </a:extLst>
          </p:cNvPr>
          <p:cNvSpPr/>
          <p:nvPr/>
        </p:nvSpPr>
        <p:spPr>
          <a:xfrm>
            <a:off x="9259903" y="4078225"/>
            <a:ext cx="56775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CuadroTexto 14">
            <a:extLst>
              <a:ext uri="{FF2B5EF4-FFF2-40B4-BE49-F238E27FC236}">
                <a16:creationId xmlns:a16="http://schemas.microsoft.com/office/drawing/2014/main" id="{45B2C8C8-80D3-46BE-80D0-CAA314A490B6}"/>
              </a:ext>
            </a:extLst>
          </p:cNvPr>
          <p:cNvSpPr txBox="1"/>
          <p:nvPr/>
        </p:nvSpPr>
        <p:spPr>
          <a:xfrm>
            <a:off x="589225" y="2416175"/>
            <a:ext cx="1193749" cy="215444"/>
          </a:xfrm>
          <a:prstGeom prst="rect">
            <a:avLst/>
          </a:prstGeom>
          <a:noFill/>
        </p:spPr>
        <p:txBody>
          <a:bodyPr wrap="square">
            <a:spAutoFit/>
          </a:bodyPr>
          <a:lstStyle/>
          <a:p>
            <a:r>
              <a:rPr lang="es-PE" sz="800" b="1" dirty="0" err="1">
                <a:latin typeface="Raleway" pitchFamily="2" charset="0"/>
              </a:rPr>
              <a:t>Nom de </a:t>
            </a:r>
            <a:r>
              <a:rPr lang="es-PE" sz="800" b="1" dirty="0">
                <a:latin typeface="Raleway" pitchFamily="2" charset="0"/>
              </a:rPr>
              <a:t>l'</a:t>
            </a:r>
            <a:r>
              <a:rPr lang="es-PE" sz="800" b="1" dirty="0" err="1">
                <a:latin typeface="Raleway" pitchFamily="2" charset="0"/>
              </a:rPr>
              <a:t>événement</a:t>
            </a:r>
            <a:endParaRPr lang="es-PE" sz="800" b="1" dirty="0">
              <a:latin typeface="Raleway" pitchFamily="2" charset="0"/>
            </a:endParaRPr>
          </a:p>
        </p:txBody>
      </p:sp>
      <p:sp>
        <p:nvSpPr>
          <p:cNvPr id="36" name="CuadroTexto 16">
            <a:extLst>
              <a:ext uri="{FF2B5EF4-FFF2-40B4-BE49-F238E27FC236}">
                <a16:creationId xmlns:a16="http://schemas.microsoft.com/office/drawing/2014/main" id="{FC91EBE7-C785-4D99-AB64-AC7EC926FF70}"/>
              </a:ext>
            </a:extLst>
          </p:cNvPr>
          <p:cNvSpPr txBox="1"/>
          <p:nvPr/>
        </p:nvSpPr>
        <p:spPr>
          <a:xfrm>
            <a:off x="662695" y="2756381"/>
            <a:ext cx="1049363" cy="215444"/>
          </a:xfrm>
          <a:prstGeom prst="rect">
            <a:avLst/>
          </a:prstGeom>
          <a:noFill/>
        </p:spPr>
        <p:txBody>
          <a:bodyPr wrap="square">
            <a:spAutoFit/>
          </a:bodyPr>
          <a:lstStyle/>
          <a:p>
            <a:r>
              <a:rPr lang="es-PE" sz="800" b="1" dirty="0">
                <a:latin typeface="Raleway" pitchFamily="2" charset="0"/>
              </a:rPr>
              <a:t>Date et lieu</a:t>
            </a:r>
          </a:p>
        </p:txBody>
      </p:sp>
      <p:sp>
        <p:nvSpPr>
          <p:cNvPr id="37" name="CuadroTexto 12">
            <a:extLst>
              <a:ext uri="{FF2B5EF4-FFF2-40B4-BE49-F238E27FC236}">
                <a16:creationId xmlns:a16="http://schemas.microsoft.com/office/drawing/2014/main" id="{D5E876E6-44A3-4C76-A37F-8EBAE1572607}"/>
              </a:ext>
            </a:extLst>
          </p:cNvPr>
          <p:cNvSpPr txBox="1"/>
          <p:nvPr/>
        </p:nvSpPr>
        <p:spPr>
          <a:xfrm>
            <a:off x="619097" y="3361237"/>
            <a:ext cx="1023480" cy="215444"/>
          </a:xfrm>
          <a:prstGeom prst="rect">
            <a:avLst/>
          </a:prstGeom>
          <a:noFill/>
        </p:spPr>
        <p:txBody>
          <a:bodyPr wrap="square">
            <a:spAutoFit/>
          </a:bodyPr>
          <a:lstStyle/>
          <a:p>
            <a:r>
              <a:rPr lang="es-PE" sz="800" b="1" dirty="0">
                <a:latin typeface="Raleway" pitchFamily="2" charset="0"/>
              </a:rPr>
              <a:t>N° </a:t>
            </a:r>
            <a:r>
              <a:rPr lang="es-PE" sz="800" b="1" dirty="0" err="1">
                <a:latin typeface="Raleway" pitchFamily="2" charset="0"/>
              </a:rPr>
              <a:t>du participant</a:t>
            </a:r>
            <a:endParaRPr lang="es-PE" sz="800" b="1" dirty="0">
              <a:latin typeface="Raleway" pitchFamily="2" charset="0"/>
            </a:endParaRPr>
          </a:p>
        </p:txBody>
      </p:sp>
      <p:sp>
        <p:nvSpPr>
          <p:cNvPr id="38" name="CuadroTexto 8">
            <a:extLst>
              <a:ext uri="{FF2B5EF4-FFF2-40B4-BE49-F238E27FC236}">
                <a16:creationId xmlns:a16="http://schemas.microsoft.com/office/drawing/2014/main" id="{B9156B8A-1375-44B2-99F0-B2C97FBF1BC5}"/>
              </a:ext>
            </a:extLst>
          </p:cNvPr>
          <p:cNvSpPr txBox="1"/>
          <p:nvPr/>
        </p:nvSpPr>
        <p:spPr>
          <a:xfrm>
            <a:off x="534590" y="3843862"/>
            <a:ext cx="1517204" cy="215444"/>
          </a:xfrm>
          <a:prstGeom prst="rect">
            <a:avLst/>
          </a:prstGeom>
          <a:noFill/>
        </p:spPr>
        <p:txBody>
          <a:bodyPr wrap="square">
            <a:spAutoFit/>
          </a:bodyPr>
          <a:lstStyle/>
          <a:p>
            <a:r>
              <a:rPr lang="es-PE" sz="800" b="1" dirty="0" err="1">
                <a:latin typeface="Raleway" pitchFamily="2" charset="0"/>
              </a:rPr>
              <a:t>Nom</a:t>
            </a:r>
            <a:r>
              <a:rPr lang="es-PE" sz="800" b="1" dirty="0">
                <a:latin typeface="Raleway" pitchFamily="2" charset="0"/>
              </a:rPr>
              <a:t> complet </a:t>
            </a:r>
            <a:r>
              <a:rPr lang="es-PE" sz="800" b="1" dirty="0" err="1">
                <a:latin typeface="Raleway" pitchFamily="2" charset="0"/>
              </a:rPr>
              <a:t>du participant</a:t>
            </a:r>
            <a:endParaRPr lang="es-PE" sz="800" b="1" dirty="0">
              <a:latin typeface="Raleway" pitchFamily="2" charset="0"/>
            </a:endParaRPr>
          </a:p>
        </p:txBody>
      </p:sp>
      <p:sp>
        <p:nvSpPr>
          <p:cNvPr id="39" name="CuadroTexto 10">
            <a:extLst>
              <a:ext uri="{FF2B5EF4-FFF2-40B4-BE49-F238E27FC236}">
                <a16:creationId xmlns:a16="http://schemas.microsoft.com/office/drawing/2014/main" id="{C1C22BF6-BCB6-4180-8577-CE5EEE1AF70D}"/>
              </a:ext>
            </a:extLst>
          </p:cNvPr>
          <p:cNvSpPr txBox="1"/>
          <p:nvPr/>
        </p:nvSpPr>
        <p:spPr>
          <a:xfrm>
            <a:off x="608080" y="4266869"/>
            <a:ext cx="985643" cy="338554"/>
          </a:xfrm>
          <a:prstGeom prst="rect">
            <a:avLst/>
          </a:prstGeom>
          <a:noFill/>
        </p:spPr>
        <p:txBody>
          <a:bodyPr wrap="square">
            <a:spAutoFit/>
          </a:bodyPr>
          <a:lstStyle/>
          <a:p>
            <a:r>
              <a:rPr lang="es-PE" sz="800" b="1" dirty="0" err="1">
                <a:latin typeface="Raleway" pitchFamily="2" charset="0"/>
              </a:rPr>
              <a:t>Numéro de téléphone du participant</a:t>
            </a:r>
            <a:r>
              <a:rPr lang="es-PE" sz="800" b="1" dirty="0">
                <a:latin typeface="Raleway" pitchFamily="2" charset="0"/>
              </a:rPr>
              <a:t> </a:t>
            </a:r>
          </a:p>
        </p:txBody>
      </p:sp>
      <p:sp>
        <p:nvSpPr>
          <p:cNvPr id="40" name="CuadroTexto 30">
            <a:extLst>
              <a:ext uri="{FF2B5EF4-FFF2-40B4-BE49-F238E27FC236}">
                <a16:creationId xmlns:a16="http://schemas.microsoft.com/office/drawing/2014/main" id="{35E5DC07-C69C-442A-8DE1-1788D0F58349}"/>
              </a:ext>
            </a:extLst>
          </p:cNvPr>
          <p:cNvSpPr txBox="1"/>
          <p:nvPr/>
        </p:nvSpPr>
        <p:spPr>
          <a:xfrm>
            <a:off x="859952" y="1696625"/>
            <a:ext cx="985643" cy="215444"/>
          </a:xfrm>
          <a:prstGeom prst="rect">
            <a:avLst/>
          </a:prstGeom>
          <a:noFill/>
        </p:spPr>
        <p:txBody>
          <a:bodyPr wrap="square">
            <a:spAutoFit/>
          </a:bodyPr>
          <a:lstStyle/>
          <a:p>
            <a:r>
              <a:rPr lang="es-PE" sz="800" b="1" dirty="0" err="1">
                <a:latin typeface="Raleway" pitchFamily="2" charset="0"/>
              </a:rPr>
              <a:t>Cachet </a:t>
            </a:r>
            <a:r>
              <a:rPr lang="es-PE" sz="800" b="1" dirty="0">
                <a:latin typeface="Raleway" pitchFamily="2" charset="0"/>
              </a:rPr>
              <a:t> </a:t>
            </a:r>
          </a:p>
        </p:txBody>
      </p:sp>
      <p:sp>
        <p:nvSpPr>
          <p:cNvPr id="41" name="CuadroTexto 23">
            <a:extLst>
              <a:ext uri="{FF2B5EF4-FFF2-40B4-BE49-F238E27FC236}">
                <a16:creationId xmlns:a16="http://schemas.microsoft.com/office/drawing/2014/main" id="{11A57D98-D32E-46C9-9E62-273CD08F4E85}"/>
              </a:ext>
            </a:extLst>
          </p:cNvPr>
          <p:cNvSpPr txBox="1"/>
          <p:nvPr/>
        </p:nvSpPr>
        <p:spPr>
          <a:xfrm>
            <a:off x="5172669" y="3345961"/>
            <a:ext cx="2072641" cy="215444"/>
          </a:xfrm>
          <a:prstGeom prst="rect">
            <a:avLst/>
          </a:prstGeom>
          <a:noFill/>
        </p:spPr>
        <p:txBody>
          <a:bodyPr wrap="square">
            <a:spAutoFit/>
          </a:bodyPr>
          <a:lstStyle/>
          <a:p>
            <a:r>
              <a:rPr lang="en-US" sz="800" b="1" dirty="0">
                <a:latin typeface="Raleway" pitchFamily="2" charset="0"/>
              </a:rPr>
              <a:t>Signature de chacun des participants</a:t>
            </a:r>
            <a:endParaRPr lang="es-PE" sz="800" b="1" dirty="0">
              <a:latin typeface="Raleway" pitchFamily="2" charset="0"/>
            </a:endParaRPr>
          </a:p>
        </p:txBody>
      </p:sp>
      <p:sp>
        <p:nvSpPr>
          <p:cNvPr id="42" name="CuadroTexto 27">
            <a:extLst>
              <a:ext uri="{FF2B5EF4-FFF2-40B4-BE49-F238E27FC236}">
                <a16:creationId xmlns:a16="http://schemas.microsoft.com/office/drawing/2014/main" id="{25E4687A-D55C-4586-95A7-D172CEA3823C}"/>
              </a:ext>
            </a:extLst>
          </p:cNvPr>
          <p:cNvSpPr txBox="1"/>
          <p:nvPr/>
        </p:nvSpPr>
        <p:spPr>
          <a:xfrm>
            <a:off x="8223582" y="3993362"/>
            <a:ext cx="2072641" cy="215444"/>
          </a:xfrm>
          <a:prstGeom prst="rect">
            <a:avLst/>
          </a:prstGeom>
          <a:noFill/>
        </p:spPr>
        <p:txBody>
          <a:bodyPr wrap="square">
            <a:spAutoFit/>
          </a:bodyPr>
          <a:lstStyle/>
          <a:p>
            <a:r>
              <a:rPr lang="en-US" sz="800" b="1" dirty="0">
                <a:latin typeface="Raleway" pitchFamily="2" charset="0"/>
              </a:rPr>
              <a:t>Montant total </a:t>
            </a:r>
            <a:endParaRPr lang="es-PE" sz="800" b="1" dirty="0">
              <a:latin typeface="Raleway" pitchFamily="2" charset="0"/>
            </a:endParaRPr>
          </a:p>
        </p:txBody>
      </p:sp>
      <p:sp>
        <p:nvSpPr>
          <p:cNvPr id="43" name="Google Shape;155;p11">
            <a:extLst>
              <a:ext uri="{FF2B5EF4-FFF2-40B4-BE49-F238E27FC236}">
                <a16:creationId xmlns:a16="http://schemas.microsoft.com/office/drawing/2014/main" id="{0FE760D3-EF6A-4FA4-82C9-D7078AFC557E}"/>
              </a:ext>
            </a:extLst>
          </p:cNvPr>
          <p:cNvSpPr txBox="1"/>
          <p:nvPr/>
        </p:nvSpPr>
        <p:spPr>
          <a:xfrm>
            <a:off x="7463757" y="4203852"/>
            <a:ext cx="2409817" cy="215403"/>
          </a:xfrm>
          <a:prstGeom prst="rect">
            <a:avLst/>
          </a:prstGeom>
          <a:solidFill>
            <a:schemeClr val="lt1"/>
          </a:solidFill>
          <a:ln w="25400" cap="flat" cmpd="sng">
            <a:noFill/>
            <a:prstDash val="solid"/>
            <a:round/>
            <a:headEnd type="none" w="sm" len="sm"/>
            <a:tailEnd type="none" w="sm" len="sm"/>
          </a:ln>
        </p:spPr>
        <p:txBody>
          <a:bodyPr spcFirstLastPara="1" wrap="square" lIns="91425" tIns="45700" rIns="91425" bIns="45700" anchor="t" anchorCtr="0">
            <a:spAutoFit/>
          </a:bodyPr>
          <a:lstStyle/>
          <a:p>
            <a:pPr lvl="0"/>
            <a:r>
              <a:rPr lang="es-MX" sz="800" b="1" dirty="0" err="1">
                <a:solidFill>
                  <a:schemeClr val="dk1"/>
                </a:solidFill>
                <a:latin typeface="Raleway"/>
                <a:ea typeface="Raleway"/>
                <a:cs typeface="Raleway"/>
                <a:sym typeface="Raleway"/>
              </a:rPr>
              <a:t>Signature de </a:t>
            </a:r>
            <a:r>
              <a:rPr lang="es-MX" sz="800" b="1" dirty="0">
                <a:solidFill>
                  <a:schemeClr val="dk1"/>
                </a:solidFill>
                <a:latin typeface="Raleway"/>
                <a:ea typeface="Raleway"/>
                <a:cs typeface="Raleway"/>
                <a:sym typeface="Raleway"/>
              </a:rPr>
              <a:t>la </a:t>
            </a:r>
            <a:r>
              <a:rPr lang="es-MX" sz="800" b="1" dirty="0" err="1">
                <a:solidFill>
                  <a:schemeClr val="dk1"/>
                </a:solidFill>
                <a:latin typeface="Raleway"/>
                <a:ea typeface="Raleway"/>
                <a:cs typeface="Raleway"/>
                <a:sym typeface="Raleway"/>
              </a:rPr>
              <a:t>personne responsable de l'événement</a:t>
            </a:r>
            <a:endParaRPr sz="800" i="0" u="none" strike="noStrike" cap="none" dirty="0">
              <a:solidFill>
                <a:schemeClr val="dk1"/>
              </a:solidFill>
              <a:latin typeface="Raleway"/>
              <a:ea typeface="Raleway"/>
              <a:cs typeface="Raleway"/>
              <a:sym typeface="Raleway"/>
            </a:endParaRPr>
          </a:p>
        </p:txBody>
      </p:sp>
      <p:sp>
        <p:nvSpPr>
          <p:cNvPr id="44" name="TextBox 43"/>
          <p:cNvSpPr txBox="1"/>
          <p:nvPr/>
        </p:nvSpPr>
        <p:spPr>
          <a:xfrm>
            <a:off x="731779" y="688157"/>
            <a:ext cx="8251966" cy="461665"/>
          </a:xfrm>
          <a:prstGeom prst="rect">
            <a:avLst/>
          </a:prstGeom>
          <a:noFill/>
        </p:spPr>
        <p:txBody>
          <a:bodyPr wrap="square" rtlCol="0">
            <a:spAutoFit/>
          </a:bodyPr>
          <a:lstStyle/>
          <a:p>
            <a:r>
              <a:rPr lang="en-US" sz="2400" b="1" dirty="0"/>
              <a:t>Données requises dans les différents documents justificatifs</a:t>
            </a:r>
          </a:p>
        </p:txBody>
      </p:sp>
    </p:spTree>
    <p:extLst>
      <p:ext uri="{BB962C8B-B14F-4D97-AF65-F5344CB8AC3E}">
        <p14:creationId xmlns:p14="http://schemas.microsoft.com/office/powerpoint/2010/main" val="180592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1;p12"/>
          <p:cNvPicPr preferRelativeResize="0">
            <a:picLocks/>
          </p:cNvPicPr>
          <p:nvPr/>
        </p:nvPicPr>
        <p:blipFill rotWithShape="1">
          <a:blip r:embed="rId2">
            <a:alphaModFix/>
          </a:blip>
          <a:srcRect/>
          <a:stretch/>
        </p:blipFill>
        <p:spPr>
          <a:xfrm>
            <a:off x="1096867" y="1357263"/>
            <a:ext cx="4754880" cy="4754880"/>
          </a:xfrm>
          <a:prstGeom prst="rect">
            <a:avLst/>
          </a:prstGeom>
          <a:noFill/>
          <a:ln>
            <a:noFill/>
          </a:ln>
        </p:spPr>
      </p:pic>
      <p:pic>
        <p:nvPicPr>
          <p:cNvPr id="3" name="Google Shape;162;p12"/>
          <p:cNvPicPr preferRelativeResize="0"/>
          <p:nvPr/>
        </p:nvPicPr>
        <p:blipFill rotWithShape="1">
          <a:blip r:embed="rId3">
            <a:alphaModFix/>
          </a:blip>
          <a:srcRect t="7863" b="4752"/>
          <a:stretch/>
        </p:blipFill>
        <p:spPr>
          <a:xfrm>
            <a:off x="7064996" y="1018223"/>
            <a:ext cx="4297680" cy="4572000"/>
          </a:xfrm>
          <a:prstGeom prst="rect">
            <a:avLst/>
          </a:prstGeom>
          <a:noFill/>
          <a:ln>
            <a:noFill/>
          </a:ln>
        </p:spPr>
      </p:pic>
      <p:sp>
        <p:nvSpPr>
          <p:cNvPr id="4" name="Google Shape;163;p12"/>
          <p:cNvSpPr/>
          <p:nvPr/>
        </p:nvSpPr>
        <p:spPr>
          <a:xfrm>
            <a:off x="7376081" y="3522453"/>
            <a:ext cx="2513700" cy="424500"/>
          </a:xfrm>
          <a:prstGeom prst="leftUpArrow">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wentieth Century"/>
              <a:ea typeface="Twentieth Century"/>
              <a:cs typeface="Twentieth Century"/>
              <a:sym typeface="Twentieth Century"/>
            </a:endParaRPr>
          </a:p>
        </p:txBody>
      </p:sp>
      <p:sp>
        <p:nvSpPr>
          <p:cNvPr id="5" name="Google Shape;164;p12"/>
          <p:cNvSpPr txBox="1"/>
          <p:nvPr/>
        </p:nvSpPr>
        <p:spPr>
          <a:xfrm>
            <a:off x="6304019" y="2618423"/>
            <a:ext cx="1188720" cy="155448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buSzPts val="1200"/>
            </a:pPr>
            <a:r>
              <a:rPr lang="es-MX" sz="1100" b="1" dirty="0">
                <a:solidFill>
                  <a:schemeClr val="dk1"/>
                </a:solidFill>
                <a:latin typeface="Raleway"/>
                <a:ea typeface="Raleway"/>
                <a:cs typeface="Raleway"/>
                <a:sym typeface="Raleway"/>
              </a:rPr>
              <a:t>AVEC BARRÉ ET MONTANT PAYÉ SANS NOM DU DESTINATAIRE</a:t>
            </a:r>
            <a:endParaRPr sz="1100" b="0" i="0" u="none" strike="noStrike" cap="none" dirty="0">
              <a:solidFill>
                <a:srgbClr val="000000"/>
              </a:solidFill>
              <a:latin typeface="Raleway"/>
              <a:ea typeface="Raleway"/>
              <a:cs typeface="Raleway"/>
              <a:sym typeface="Raleway"/>
            </a:endParaRPr>
          </a:p>
        </p:txBody>
      </p:sp>
      <p:sp>
        <p:nvSpPr>
          <p:cNvPr id="6" name="TextBox 5"/>
          <p:cNvSpPr txBox="1"/>
          <p:nvPr/>
        </p:nvSpPr>
        <p:spPr>
          <a:xfrm>
            <a:off x="863754" y="556558"/>
            <a:ext cx="8251966" cy="461665"/>
          </a:xfrm>
          <a:prstGeom prst="rect">
            <a:avLst/>
          </a:prstGeom>
          <a:noFill/>
        </p:spPr>
        <p:txBody>
          <a:bodyPr wrap="square" rtlCol="0">
            <a:spAutoFit/>
          </a:bodyPr>
          <a:lstStyle/>
          <a:p>
            <a:r>
              <a:rPr lang="en-US" sz="2400" b="1" dirty="0"/>
              <a:t>Exemples de documents non admissibles</a:t>
            </a:r>
          </a:p>
        </p:txBody>
      </p:sp>
    </p:spTree>
    <p:extLst>
      <p:ext uri="{BB962C8B-B14F-4D97-AF65-F5344CB8AC3E}">
        <p14:creationId xmlns:p14="http://schemas.microsoft.com/office/powerpoint/2010/main" val="7801020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1886</TotalTime>
  <Words>1459</Words>
  <Application>Microsoft Office PowerPoint</Application>
  <PresentationFormat>Widescreen</PresentationFormat>
  <Paragraphs>202</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Book Antiqua</vt:lpstr>
      <vt:lpstr>Garamond</vt:lpstr>
      <vt:lpstr>Raleway</vt:lpstr>
      <vt:lpstr>Times New Roman</vt:lpstr>
      <vt:lpstr>Twentieth Century</vt:lpstr>
      <vt:lpstr>Organic</vt:lpstr>
      <vt:lpstr>DIRECTIVES GÉNÉRALES POUR LA DÉCLARATION DES DÉPENSES</vt:lpstr>
      <vt:lpstr>Protocole d'accord (MoU)</vt:lpstr>
      <vt:lpstr>Versements </vt:lpstr>
      <vt:lpstr>Rapport financier</vt:lpstr>
      <vt:lpstr>Documents justificatifs pour les rapports financiers</vt:lpstr>
      <vt:lpstr>PowerPoint Presentation</vt:lpstr>
      <vt:lpstr>PowerPoint Presentation</vt:lpstr>
      <vt:lpstr>PowerPoint Presentation</vt:lpstr>
      <vt:lpstr>PowerPoint Presentation</vt:lpstr>
      <vt:lpstr>PowerPoint Presentation</vt:lpstr>
      <vt:lpstr>Erreurs courantes</vt:lpstr>
      <vt:lpstr>PowerPoint Presentation</vt:lpstr>
      <vt:lpstr>Dossier de réattribution - Tanzanie</vt:lpstr>
      <vt:lpstr>PowerPoint Presentation</vt:lpstr>
      <vt:lpstr>Recommandation générale </vt:lpstr>
      <vt:lpstr>Merci beaucoup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GUIDELINES FOR EXPENSE REPORTING</dc:title>
  <dc:creator>LENOVO</dc:creator>
  <cp:keywords>, docId:C759C6D0E83AF6EBF31F45ACB2903002</cp:keywords>
  <cp:lastModifiedBy>Nina Salaton</cp:lastModifiedBy>
  <cp:revision>37</cp:revision>
  <dcterms:created xsi:type="dcterms:W3CDTF">2025-07-07T08:15:23Z</dcterms:created>
  <dcterms:modified xsi:type="dcterms:W3CDTF">2026-02-25T20:00:29Z</dcterms:modified>
</cp:coreProperties>
</file>